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CC00"/>
    <a:srgbClr val="006600"/>
    <a:srgbClr val="FF7C80"/>
    <a:srgbClr val="CCECFF"/>
    <a:srgbClr val="99CCFF"/>
    <a:srgbClr val="FF99FF"/>
    <a:srgbClr val="00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51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497071" y="297819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正しい大きさを選んでください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08C62B-F303-7AFD-6648-07AC391987F2}"/>
              </a:ext>
            </a:extLst>
          </p:cNvPr>
          <p:cNvSpPr txBox="1"/>
          <p:nvPr userDrawn="1"/>
        </p:nvSpPr>
        <p:spPr>
          <a:xfrm>
            <a:off x="2497071" y="297819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正しい大きさを選んでください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北海道と</a:t>
            </a:r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他県を</a:t>
            </a:r>
            <a:endParaRPr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比較してみよう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～大きすぎる北海道～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5400" b="1" dirty="0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やさしい</a:t>
            </a:r>
            <a:endParaRPr kumimoji="1" lang="ja-JP" altLang="en-US" sz="5400" b="1" dirty="0">
              <a:ln w="76200">
                <a:noFill/>
              </a:ln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1BD4CB-0219-FAC1-E116-075CD0D3E120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F9D3D4C-41C6-F952-D0DB-AB63C2DDF278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北海道と比較した、長野県の正しいサイズはどれ？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A9EDF8D-B77A-307B-C389-A601E248A626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E16D44E-5321-A1DB-50A6-F8C3DB2D3A1B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C358331-F51B-5771-5793-B6B84CDC1237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7DD10A5-AD97-8514-4527-849A4955DCE1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273CFD7-7568-0A86-5B7D-280D5393EE1A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68DBBA-D94C-8427-BA2A-503F598EC5C2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E1CC27F-823D-31FA-E010-8D9CD87B5FC5}"/>
              </a:ext>
            </a:extLst>
          </p:cNvPr>
          <p:cNvSpPr txBox="1"/>
          <p:nvPr/>
        </p:nvSpPr>
        <p:spPr>
          <a:xfrm>
            <a:off x="1249161" y="6248535"/>
            <a:ext cx="969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㎢、長野県は約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13,561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㎢で面積比は約６：１です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67112D3-4342-3E0D-FDAE-CF00D7EBE0DF}"/>
              </a:ext>
            </a:extLst>
          </p:cNvPr>
          <p:cNvSpPr/>
          <p:nvPr/>
        </p:nvSpPr>
        <p:spPr>
          <a:xfrm>
            <a:off x="5510935" y="2827709"/>
            <a:ext cx="755797" cy="1208833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1FF6F1D5-840F-CE1E-E3C4-E9FF295C5144}"/>
              </a:ext>
            </a:extLst>
          </p:cNvPr>
          <p:cNvSpPr/>
          <p:nvPr/>
        </p:nvSpPr>
        <p:spPr>
          <a:xfrm>
            <a:off x="2428808" y="3264661"/>
            <a:ext cx="616610" cy="907829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6BB23E4-C2F0-5E19-044E-F46CDAA514C0}"/>
              </a:ext>
            </a:extLst>
          </p:cNvPr>
          <p:cNvSpPr/>
          <p:nvPr/>
        </p:nvSpPr>
        <p:spPr>
          <a:xfrm>
            <a:off x="9368249" y="2949175"/>
            <a:ext cx="861601" cy="1268526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08836D-F537-090D-3D5A-8B25F3239A10}"/>
              </a:ext>
            </a:extLst>
          </p:cNvPr>
          <p:cNvSpPr txBox="1"/>
          <p:nvPr/>
        </p:nvSpPr>
        <p:spPr>
          <a:xfrm>
            <a:off x="1355342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北海道と比較した、東京都の正しいサイズはどれ？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53987EA-0013-FA71-7F51-BE5B6A680741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C2BDCFE-3213-34BB-CEE9-D4FBAAF05839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BF1D5C39-78F0-668D-4ABE-BA5CE81B0650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7F9B1FB-8FBE-71A8-77CA-F821D4EC2A9C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895F1C-BE82-C3F4-C581-744758B87CEB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ED98C9E-583D-5B71-CA70-0D384DE3C399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607BD7BB-AA9D-0EFB-A098-FFD2057C5B22}"/>
              </a:ext>
            </a:extLst>
          </p:cNvPr>
          <p:cNvSpPr/>
          <p:nvPr/>
        </p:nvSpPr>
        <p:spPr>
          <a:xfrm>
            <a:off x="5018500" y="4030595"/>
            <a:ext cx="528063" cy="255523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5B20E34-E7C3-9F5C-601F-01FDD73D0683}"/>
              </a:ext>
            </a:extLst>
          </p:cNvPr>
          <p:cNvSpPr/>
          <p:nvPr/>
        </p:nvSpPr>
        <p:spPr>
          <a:xfrm>
            <a:off x="865258" y="4702827"/>
            <a:ext cx="354424" cy="171500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CFC8B150-94ED-C14D-8711-316FF2A9DB9E}"/>
              </a:ext>
            </a:extLst>
          </p:cNvPr>
          <p:cNvSpPr/>
          <p:nvPr/>
        </p:nvSpPr>
        <p:spPr>
          <a:xfrm>
            <a:off x="10549715" y="3344663"/>
            <a:ext cx="686084" cy="331988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BF616D-5104-F144-7343-7761283DBFF4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886C160-42B3-6DDA-8A14-0E52A7638B2E}"/>
              </a:ext>
            </a:extLst>
          </p:cNvPr>
          <p:cNvSpPr txBox="1"/>
          <p:nvPr/>
        </p:nvSpPr>
        <p:spPr>
          <a:xfrm>
            <a:off x="1355342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北海道と比較した、東京都の正しいサイズはどれ？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17D3B04-C86D-65A2-50AC-DEAFC2CD91BF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B88A263-ABF7-D4EC-F74B-F375194486AE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71BBB94-4713-9F1B-C429-2E073BF47756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DF0B6F-5FAD-0032-6C82-643C60598247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7AC1281-EA32-BD40-6E5B-AE81E242BBA1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A851840-E825-B99C-927B-16997C366275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36DFE8D-1A7C-8BB4-BFFD-DC3C1FDC2844}"/>
              </a:ext>
            </a:extLst>
          </p:cNvPr>
          <p:cNvSpPr txBox="1"/>
          <p:nvPr/>
        </p:nvSpPr>
        <p:spPr>
          <a:xfrm>
            <a:off x="1344540" y="6248535"/>
            <a:ext cx="950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㎢、東京都は約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2,199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35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94EFE899-A6EB-7DB2-ADDA-B7872C93CD56}"/>
              </a:ext>
            </a:extLst>
          </p:cNvPr>
          <p:cNvSpPr/>
          <p:nvPr/>
        </p:nvSpPr>
        <p:spPr>
          <a:xfrm>
            <a:off x="5018500" y="4030595"/>
            <a:ext cx="528063" cy="255523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AD4F1699-0863-4E0A-BCBB-476BC5F28631}"/>
              </a:ext>
            </a:extLst>
          </p:cNvPr>
          <p:cNvSpPr/>
          <p:nvPr/>
        </p:nvSpPr>
        <p:spPr>
          <a:xfrm>
            <a:off x="865258" y="4702827"/>
            <a:ext cx="354424" cy="171500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0A4D05EE-E4E9-CE31-9AD3-68A7D541150C}"/>
              </a:ext>
            </a:extLst>
          </p:cNvPr>
          <p:cNvSpPr/>
          <p:nvPr/>
        </p:nvSpPr>
        <p:spPr>
          <a:xfrm>
            <a:off x="10549715" y="3344663"/>
            <a:ext cx="686084" cy="331988"/>
          </a:xfrm>
          <a:custGeom>
            <a:avLst/>
            <a:gdLst>
              <a:gd name="connsiteX0" fmla="*/ 309564 w 3034664"/>
              <a:gd name="connsiteY0" fmla="*/ 0 h 1468436"/>
              <a:gd name="connsiteX1" fmla="*/ 423860 w 3034664"/>
              <a:gd name="connsiteY1" fmla="*/ 109536 h 1468436"/>
              <a:gd name="connsiteX2" fmla="*/ 495300 w 3034664"/>
              <a:gd name="connsiteY2" fmla="*/ 80962 h 1468436"/>
              <a:gd name="connsiteX3" fmla="*/ 552448 w 3034664"/>
              <a:gd name="connsiteY3" fmla="*/ 123824 h 1468436"/>
              <a:gd name="connsiteX4" fmla="*/ 642936 w 3034664"/>
              <a:gd name="connsiteY4" fmla="*/ 123824 h 1468436"/>
              <a:gd name="connsiteX5" fmla="*/ 785812 w 3034664"/>
              <a:gd name="connsiteY5" fmla="*/ 204788 h 1468436"/>
              <a:gd name="connsiteX6" fmla="*/ 866772 w 3034664"/>
              <a:gd name="connsiteY6" fmla="*/ 200024 h 1468436"/>
              <a:gd name="connsiteX7" fmla="*/ 981076 w 3034664"/>
              <a:gd name="connsiteY7" fmla="*/ 233362 h 1468436"/>
              <a:gd name="connsiteX8" fmla="*/ 1076324 w 3034664"/>
              <a:gd name="connsiteY8" fmla="*/ 209550 h 1468436"/>
              <a:gd name="connsiteX9" fmla="*/ 1162048 w 3034664"/>
              <a:gd name="connsiteY9" fmla="*/ 290512 h 1468436"/>
              <a:gd name="connsiteX10" fmla="*/ 1166812 w 3034664"/>
              <a:gd name="connsiteY10" fmla="*/ 328612 h 1468436"/>
              <a:gd name="connsiteX11" fmla="*/ 1219200 w 3034664"/>
              <a:gd name="connsiteY11" fmla="*/ 390524 h 1468436"/>
              <a:gd name="connsiteX12" fmla="*/ 1319212 w 3034664"/>
              <a:gd name="connsiteY12" fmla="*/ 395288 h 1468436"/>
              <a:gd name="connsiteX13" fmla="*/ 1400172 w 3034664"/>
              <a:gd name="connsiteY13" fmla="*/ 495300 h 1468436"/>
              <a:gd name="connsiteX14" fmla="*/ 1447800 w 3034664"/>
              <a:gd name="connsiteY14" fmla="*/ 476250 h 1468436"/>
              <a:gd name="connsiteX15" fmla="*/ 1533524 w 3034664"/>
              <a:gd name="connsiteY15" fmla="*/ 485776 h 1468436"/>
              <a:gd name="connsiteX16" fmla="*/ 1776412 w 3034664"/>
              <a:gd name="connsiteY16" fmla="*/ 423862 h 1468436"/>
              <a:gd name="connsiteX17" fmla="*/ 1857372 w 3034664"/>
              <a:gd name="connsiteY17" fmla="*/ 352424 h 1468436"/>
              <a:gd name="connsiteX18" fmla="*/ 1866900 w 3034664"/>
              <a:gd name="connsiteY18" fmla="*/ 461962 h 1468436"/>
              <a:gd name="connsiteX19" fmla="*/ 1909764 w 3034664"/>
              <a:gd name="connsiteY19" fmla="*/ 533400 h 1468436"/>
              <a:gd name="connsiteX20" fmla="*/ 2024060 w 3034664"/>
              <a:gd name="connsiteY20" fmla="*/ 447676 h 1468436"/>
              <a:gd name="connsiteX21" fmla="*/ 2062164 w 3034664"/>
              <a:gd name="connsiteY21" fmla="*/ 476250 h 1468436"/>
              <a:gd name="connsiteX22" fmla="*/ 2114548 w 3034664"/>
              <a:gd name="connsiteY22" fmla="*/ 481012 h 1468436"/>
              <a:gd name="connsiteX23" fmla="*/ 2128836 w 3034664"/>
              <a:gd name="connsiteY23" fmla="*/ 423862 h 1468436"/>
              <a:gd name="connsiteX24" fmla="*/ 2190748 w 3034664"/>
              <a:gd name="connsiteY24" fmla="*/ 371476 h 1468436"/>
              <a:gd name="connsiteX25" fmla="*/ 2357436 w 3034664"/>
              <a:gd name="connsiteY25" fmla="*/ 371476 h 1468436"/>
              <a:gd name="connsiteX26" fmla="*/ 2490788 w 3034664"/>
              <a:gd name="connsiteY26" fmla="*/ 423862 h 1468436"/>
              <a:gd name="connsiteX27" fmla="*/ 2538412 w 3034664"/>
              <a:gd name="connsiteY27" fmla="*/ 400050 h 1468436"/>
              <a:gd name="connsiteX28" fmla="*/ 2519364 w 3034664"/>
              <a:gd name="connsiteY28" fmla="*/ 323850 h 1468436"/>
              <a:gd name="connsiteX29" fmla="*/ 2566988 w 3034664"/>
              <a:gd name="connsiteY29" fmla="*/ 300036 h 1468436"/>
              <a:gd name="connsiteX30" fmla="*/ 2633660 w 3034664"/>
              <a:gd name="connsiteY30" fmla="*/ 347662 h 1468436"/>
              <a:gd name="connsiteX31" fmla="*/ 2728912 w 3034664"/>
              <a:gd name="connsiteY31" fmla="*/ 333376 h 1468436"/>
              <a:gd name="connsiteX32" fmla="*/ 2747964 w 3034664"/>
              <a:gd name="connsiteY32" fmla="*/ 381000 h 1468436"/>
              <a:gd name="connsiteX33" fmla="*/ 2833688 w 3034664"/>
              <a:gd name="connsiteY33" fmla="*/ 381000 h 1468436"/>
              <a:gd name="connsiteX34" fmla="*/ 2933700 w 3034664"/>
              <a:gd name="connsiteY34" fmla="*/ 442912 h 1468436"/>
              <a:gd name="connsiteX35" fmla="*/ 2934476 w 3034664"/>
              <a:gd name="connsiteY35" fmla="*/ 432574 h 1468436"/>
              <a:gd name="connsiteX36" fmla="*/ 2943224 w 3034664"/>
              <a:gd name="connsiteY36" fmla="*/ 442912 h 1468436"/>
              <a:gd name="connsiteX37" fmla="*/ 2920364 w 3034664"/>
              <a:gd name="connsiteY37" fmla="*/ 534352 h 1468436"/>
              <a:gd name="connsiteX38" fmla="*/ 2966084 w 3034664"/>
              <a:gd name="connsiteY38" fmla="*/ 564832 h 1468436"/>
              <a:gd name="connsiteX39" fmla="*/ 2981324 w 3034664"/>
              <a:gd name="connsiteY39" fmla="*/ 671512 h 1468436"/>
              <a:gd name="connsiteX40" fmla="*/ 3034664 w 3034664"/>
              <a:gd name="connsiteY40" fmla="*/ 755332 h 1468436"/>
              <a:gd name="connsiteX41" fmla="*/ 2927984 w 3034664"/>
              <a:gd name="connsiteY41" fmla="*/ 831532 h 1468436"/>
              <a:gd name="connsiteX42" fmla="*/ 2927984 w 3034664"/>
              <a:gd name="connsiteY42" fmla="*/ 915352 h 1468436"/>
              <a:gd name="connsiteX43" fmla="*/ 2886868 w 3034664"/>
              <a:gd name="connsiteY43" fmla="*/ 985836 h 1468436"/>
              <a:gd name="connsiteX44" fmla="*/ 2838448 w 3034664"/>
              <a:gd name="connsiteY44" fmla="*/ 985836 h 1468436"/>
              <a:gd name="connsiteX45" fmla="*/ 2768600 w 3034664"/>
              <a:gd name="connsiteY45" fmla="*/ 976312 h 1468436"/>
              <a:gd name="connsiteX46" fmla="*/ 2730500 w 3034664"/>
              <a:gd name="connsiteY46" fmla="*/ 989012 h 1468436"/>
              <a:gd name="connsiteX47" fmla="*/ 2682876 w 3034664"/>
              <a:gd name="connsiteY47" fmla="*/ 989012 h 1468436"/>
              <a:gd name="connsiteX48" fmla="*/ 2647948 w 3034664"/>
              <a:gd name="connsiteY48" fmla="*/ 1017588 h 1468436"/>
              <a:gd name="connsiteX49" fmla="*/ 2644772 w 3034664"/>
              <a:gd name="connsiteY49" fmla="*/ 1049336 h 1468436"/>
              <a:gd name="connsiteX50" fmla="*/ 2673348 w 3034664"/>
              <a:gd name="connsiteY50" fmla="*/ 1106488 h 1468436"/>
              <a:gd name="connsiteX51" fmla="*/ 2597148 w 3034664"/>
              <a:gd name="connsiteY51" fmla="*/ 1109662 h 1468436"/>
              <a:gd name="connsiteX52" fmla="*/ 2559048 w 3034664"/>
              <a:gd name="connsiteY52" fmla="*/ 1074736 h 1468436"/>
              <a:gd name="connsiteX53" fmla="*/ 2524124 w 3034664"/>
              <a:gd name="connsiteY53" fmla="*/ 1166812 h 1468436"/>
              <a:gd name="connsiteX54" fmla="*/ 2524124 w 3034664"/>
              <a:gd name="connsiteY54" fmla="*/ 1230312 h 1468436"/>
              <a:gd name="connsiteX55" fmla="*/ 2613024 w 3034664"/>
              <a:gd name="connsiteY55" fmla="*/ 1236662 h 1468436"/>
              <a:gd name="connsiteX56" fmla="*/ 2660648 w 3034664"/>
              <a:gd name="connsiteY56" fmla="*/ 1300162 h 1468436"/>
              <a:gd name="connsiteX57" fmla="*/ 2714624 w 3034664"/>
              <a:gd name="connsiteY57" fmla="*/ 1344612 h 1468436"/>
              <a:gd name="connsiteX58" fmla="*/ 2686048 w 3034664"/>
              <a:gd name="connsiteY58" fmla="*/ 1370012 h 1468436"/>
              <a:gd name="connsiteX59" fmla="*/ 2581276 w 3034664"/>
              <a:gd name="connsiteY59" fmla="*/ 1370012 h 1468436"/>
              <a:gd name="connsiteX60" fmla="*/ 2549524 w 3034664"/>
              <a:gd name="connsiteY60" fmla="*/ 1338262 h 1468436"/>
              <a:gd name="connsiteX61" fmla="*/ 2498724 w 3034664"/>
              <a:gd name="connsiteY61" fmla="*/ 1328736 h 1468436"/>
              <a:gd name="connsiteX62" fmla="*/ 2390772 w 3034664"/>
              <a:gd name="connsiteY62" fmla="*/ 1366836 h 1468436"/>
              <a:gd name="connsiteX63" fmla="*/ 2365372 w 3034664"/>
              <a:gd name="connsiteY63" fmla="*/ 1341436 h 1468436"/>
              <a:gd name="connsiteX64" fmla="*/ 2378076 w 3034664"/>
              <a:gd name="connsiteY64" fmla="*/ 1290636 h 1468436"/>
              <a:gd name="connsiteX65" fmla="*/ 2282824 w 3034664"/>
              <a:gd name="connsiteY65" fmla="*/ 1268412 h 1468436"/>
              <a:gd name="connsiteX66" fmla="*/ 2263772 w 3034664"/>
              <a:gd name="connsiteY66" fmla="*/ 1195388 h 1468436"/>
              <a:gd name="connsiteX67" fmla="*/ 2241548 w 3034664"/>
              <a:gd name="connsiteY67" fmla="*/ 1163636 h 1468436"/>
              <a:gd name="connsiteX68" fmla="*/ 2120900 w 3034664"/>
              <a:gd name="connsiteY68" fmla="*/ 1077912 h 1468436"/>
              <a:gd name="connsiteX69" fmla="*/ 2066924 w 3034664"/>
              <a:gd name="connsiteY69" fmla="*/ 1052512 h 1468436"/>
              <a:gd name="connsiteX70" fmla="*/ 1993900 w 3034664"/>
              <a:gd name="connsiteY70" fmla="*/ 1052512 h 1468436"/>
              <a:gd name="connsiteX71" fmla="*/ 1939924 w 3034664"/>
              <a:gd name="connsiteY71" fmla="*/ 1008062 h 1468436"/>
              <a:gd name="connsiteX72" fmla="*/ 1831972 w 3034664"/>
              <a:gd name="connsiteY72" fmla="*/ 960436 h 1468436"/>
              <a:gd name="connsiteX73" fmla="*/ 1806572 w 3034664"/>
              <a:gd name="connsiteY73" fmla="*/ 985836 h 1468436"/>
              <a:gd name="connsiteX74" fmla="*/ 1803400 w 3034664"/>
              <a:gd name="connsiteY74" fmla="*/ 1011236 h 1468436"/>
              <a:gd name="connsiteX75" fmla="*/ 1736724 w 3034664"/>
              <a:gd name="connsiteY75" fmla="*/ 1042988 h 1468436"/>
              <a:gd name="connsiteX76" fmla="*/ 1739900 w 3034664"/>
              <a:gd name="connsiteY76" fmla="*/ 1103312 h 1468436"/>
              <a:gd name="connsiteX77" fmla="*/ 1701800 w 3034664"/>
              <a:gd name="connsiteY77" fmla="*/ 1096962 h 1468436"/>
              <a:gd name="connsiteX78" fmla="*/ 1670048 w 3034664"/>
              <a:gd name="connsiteY78" fmla="*/ 1052512 h 1468436"/>
              <a:gd name="connsiteX79" fmla="*/ 1625600 w 3034664"/>
              <a:gd name="connsiteY79" fmla="*/ 1046162 h 1468436"/>
              <a:gd name="connsiteX80" fmla="*/ 1603372 w 3034664"/>
              <a:gd name="connsiteY80" fmla="*/ 1093788 h 1468436"/>
              <a:gd name="connsiteX81" fmla="*/ 1727200 w 3034664"/>
              <a:gd name="connsiteY81" fmla="*/ 1179512 h 1468436"/>
              <a:gd name="connsiteX82" fmla="*/ 1679572 w 3034664"/>
              <a:gd name="connsiteY82" fmla="*/ 1217612 h 1468436"/>
              <a:gd name="connsiteX83" fmla="*/ 1666876 w 3034664"/>
              <a:gd name="connsiteY83" fmla="*/ 1258888 h 1468436"/>
              <a:gd name="connsiteX84" fmla="*/ 1676400 w 3034664"/>
              <a:gd name="connsiteY84" fmla="*/ 1287462 h 1468436"/>
              <a:gd name="connsiteX85" fmla="*/ 1698624 w 3034664"/>
              <a:gd name="connsiteY85" fmla="*/ 1392236 h 1468436"/>
              <a:gd name="connsiteX86" fmla="*/ 1651000 w 3034664"/>
              <a:gd name="connsiteY86" fmla="*/ 1468436 h 1468436"/>
              <a:gd name="connsiteX87" fmla="*/ 1600200 w 3034664"/>
              <a:gd name="connsiteY87" fmla="*/ 1414462 h 1468436"/>
              <a:gd name="connsiteX88" fmla="*/ 1603372 w 3034664"/>
              <a:gd name="connsiteY88" fmla="*/ 1379536 h 1468436"/>
              <a:gd name="connsiteX89" fmla="*/ 1441448 w 3034664"/>
              <a:gd name="connsiteY89" fmla="*/ 1195388 h 1468436"/>
              <a:gd name="connsiteX90" fmla="*/ 1295400 w 3034664"/>
              <a:gd name="connsiteY90" fmla="*/ 1116012 h 1468436"/>
              <a:gd name="connsiteX91" fmla="*/ 1149348 w 3034664"/>
              <a:gd name="connsiteY91" fmla="*/ 1087436 h 1468436"/>
              <a:gd name="connsiteX92" fmla="*/ 1076324 w 3034664"/>
              <a:gd name="connsiteY92" fmla="*/ 1052512 h 1468436"/>
              <a:gd name="connsiteX93" fmla="*/ 1009648 w 3034664"/>
              <a:gd name="connsiteY93" fmla="*/ 1125536 h 1468436"/>
              <a:gd name="connsiteX94" fmla="*/ 920748 w 3034664"/>
              <a:gd name="connsiteY94" fmla="*/ 1074736 h 1468436"/>
              <a:gd name="connsiteX95" fmla="*/ 876300 w 3034664"/>
              <a:gd name="connsiteY95" fmla="*/ 944562 h 1468436"/>
              <a:gd name="connsiteX96" fmla="*/ 822324 w 3034664"/>
              <a:gd name="connsiteY96" fmla="*/ 912812 h 1468436"/>
              <a:gd name="connsiteX97" fmla="*/ 781048 w 3034664"/>
              <a:gd name="connsiteY97" fmla="*/ 954088 h 1468436"/>
              <a:gd name="connsiteX98" fmla="*/ 701676 w 3034664"/>
              <a:gd name="connsiteY98" fmla="*/ 865188 h 1468436"/>
              <a:gd name="connsiteX99" fmla="*/ 619124 w 3034664"/>
              <a:gd name="connsiteY99" fmla="*/ 839788 h 1468436"/>
              <a:gd name="connsiteX100" fmla="*/ 609760 w 3034664"/>
              <a:gd name="connsiteY100" fmla="*/ 840408 h 1468436"/>
              <a:gd name="connsiteX101" fmla="*/ 514348 w 3034664"/>
              <a:gd name="connsiteY101" fmla="*/ 814388 h 1468436"/>
              <a:gd name="connsiteX102" fmla="*/ 428624 w 3034664"/>
              <a:gd name="connsiteY102" fmla="*/ 747712 h 1468436"/>
              <a:gd name="connsiteX103" fmla="*/ 295276 w 3034664"/>
              <a:gd name="connsiteY103" fmla="*/ 690562 h 1468436"/>
              <a:gd name="connsiteX104" fmla="*/ 161924 w 3034664"/>
              <a:gd name="connsiteY104" fmla="*/ 481012 h 1468436"/>
              <a:gd name="connsiteX105" fmla="*/ 190500 w 3034664"/>
              <a:gd name="connsiteY105" fmla="*/ 404812 h 1468436"/>
              <a:gd name="connsiteX106" fmla="*/ 114300 w 3034664"/>
              <a:gd name="connsiteY106" fmla="*/ 347662 h 1468436"/>
              <a:gd name="connsiteX107" fmla="*/ 114300 w 3034664"/>
              <a:gd name="connsiteY107" fmla="*/ 242888 h 1468436"/>
              <a:gd name="connsiteX108" fmla="*/ 76200 w 3034664"/>
              <a:gd name="connsiteY108" fmla="*/ 233362 h 1468436"/>
              <a:gd name="connsiteX109" fmla="*/ 36544 w 3034664"/>
              <a:gd name="connsiteY109" fmla="*/ 167272 h 1468436"/>
              <a:gd name="connsiteX110" fmla="*/ 0 w 3034664"/>
              <a:gd name="connsiteY110" fmla="*/ 180976 h 1468436"/>
              <a:gd name="connsiteX111" fmla="*/ 38100 w 3034664"/>
              <a:gd name="connsiteY111" fmla="*/ 166688 h 1468436"/>
              <a:gd name="connsiteX112" fmla="*/ 38100 w 3034664"/>
              <a:gd name="connsiteY112" fmla="*/ 128588 h 1468436"/>
              <a:gd name="connsiteX113" fmla="*/ 128588 w 3034664"/>
              <a:gd name="connsiteY113" fmla="*/ 42862 h 1468436"/>
              <a:gd name="connsiteX114" fmla="*/ 238124 w 3034664"/>
              <a:gd name="connsiteY114" fmla="*/ 42862 h 1468436"/>
              <a:gd name="connsiteX115" fmla="*/ 252412 w 3034664"/>
              <a:gd name="connsiteY115" fmla="*/ 9524 h 146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3034664" h="1468436">
                <a:moveTo>
                  <a:pt x="309564" y="0"/>
                </a:moveTo>
                <a:lnTo>
                  <a:pt x="423860" y="109536"/>
                </a:lnTo>
                <a:lnTo>
                  <a:pt x="495300" y="80962"/>
                </a:lnTo>
                <a:lnTo>
                  <a:pt x="552448" y="123824"/>
                </a:lnTo>
                <a:lnTo>
                  <a:pt x="642936" y="123824"/>
                </a:lnTo>
                <a:lnTo>
                  <a:pt x="785812" y="204788"/>
                </a:lnTo>
                <a:lnTo>
                  <a:pt x="866772" y="200024"/>
                </a:lnTo>
                <a:lnTo>
                  <a:pt x="981076" y="233362"/>
                </a:lnTo>
                <a:lnTo>
                  <a:pt x="1076324" y="209550"/>
                </a:lnTo>
                <a:lnTo>
                  <a:pt x="1162048" y="290512"/>
                </a:lnTo>
                <a:lnTo>
                  <a:pt x="1166812" y="328612"/>
                </a:lnTo>
                <a:lnTo>
                  <a:pt x="1219200" y="390524"/>
                </a:lnTo>
                <a:lnTo>
                  <a:pt x="1319212" y="395288"/>
                </a:lnTo>
                <a:lnTo>
                  <a:pt x="1400172" y="495300"/>
                </a:lnTo>
                <a:lnTo>
                  <a:pt x="1447800" y="476250"/>
                </a:lnTo>
                <a:lnTo>
                  <a:pt x="1533524" y="485776"/>
                </a:lnTo>
                <a:lnTo>
                  <a:pt x="1776412" y="423862"/>
                </a:lnTo>
                <a:lnTo>
                  <a:pt x="1857372" y="352424"/>
                </a:lnTo>
                <a:lnTo>
                  <a:pt x="1866900" y="461962"/>
                </a:lnTo>
                <a:lnTo>
                  <a:pt x="1909764" y="533400"/>
                </a:lnTo>
                <a:lnTo>
                  <a:pt x="2024060" y="447676"/>
                </a:lnTo>
                <a:lnTo>
                  <a:pt x="2062164" y="476250"/>
                </a:lnTo>
                <a:lnTo>
                  <a:pt x="2114548" y="481012"/>
                </a:lnTo>
                <a:lnTo>
                  <a:pt x="2128836" y="423862"/>
                </a:lnTo>
                <a:lnTo>
                  <a:pt x="2190748" y="371476"/>
                </a:lnTo>
                <a:lnTo>
                  <a:pt x="2357436" y="371476"/>
                </a:lnTo>
                <a:lnTo>
                  <a:pt x="2490788" y="423862"/>
                </a:lnTo>
                <a:lnTo>
                  <a:pt x="2538412" y="400050"/>
                </a:lnTo>
                <a:lnTo>
                  <a:pt x="2519364" y="323850"/>
                </a:lnTo>
                <a:lnTo>
                  <a:pt x="2566988" y="300036"/>
                </a:lnTo>
                <a:lnTo>
                  <a:pt x="2633660" y="347662"/>
                </a:lnTo>
                <a:lnTo>
                  <a:pt x="2728912" y="333376"/>
                </a:lnTo>
                <a:lnTo>
                  <a:pt x="2747964" y="381000"/>
                </a:lnTo>
                <a:lnTo>
                  <a:pt x="2833688" y="381000"/>
                </a:lnTo>
                <a:lnTo>
                  <a:pt x="2933700" y="442912"/>
                </a:lnTo>
                <a:lnTo>
                  <a:pt x="2934476" y="432574"/>
                </a:lnTo>
                <a:lnTo>
                  <a:pt x="2943224" y="442912"/>
                </a:lnTo>
                <a:lnTo>
                  <a:pt x="2920364" y="534352"/>
                </a:lnTo>
                <a:lnTo>
                  <a:pt x="2966084" y="564832"/>
                </a:lnTo>
                <a:lnTo>
                  <a:pt x="2981324" y="671512"/>
                </a:lnTo>
                <a:lnTo>
                  <a:pt x="3034664" y="755332"/>
                </a:lnTo>
                <a:lnTo>
                  <a:pt x="2927984" y="831532"/>
                </a:lnTo>
                <a:lnTo>
                  <a:pt x="2927984" y="915352"/>
                </a:lnTo>
                <a:lnTo>
                  <a:pt x="2886868" y="985836"/>
                </a:lnTo>
                <a:lnTo>
                  <a:pt x="2838448" y="985836"/>
                </a:lnTo>
                <a:lnTo>
                  <a:pt x="2768600" y="976312"/>
                </a:lnTo>
                <a:lnTo>
                  <a:pt x="2730500" y="989012"/>
                </a:lnTo>
                <a:lnTo>
                  <a:pt x="2682876" y="989012"/>
                </a:lnTo>
                <a:lnTo>
                  <a:pt x="2647948" y="1017588"/>
                </a:lnTo>
                <a:lnTo>
                  <a:pt x="2644772" y="1049336"/>
                </a:lnTo>
                <a:lnTo>
                  <a:pt x="2673348" y="1106488"/>
                </a:lnTo>
                <a:lnTo>
                  <a:pt x="2597148" y="1109662"/>
                </a:lnTo>
                <a:lnTo>
                  <a:pt x="2559048" y="1074736"/>
                </a:lnTo>
                <a:lnTo>
                  <a:pt x="2524124" y="1166812"/>
                </a:lnTo>
                <a:lnTo>
                  <a:pt x="2524124" y="1230312"/>
                </a:lnTo>
                <a:lnTo>
                  <a:pt x="2613024" y="1236662"/>
                </a:lnTo>
                <a:lnTo>
                  <a:pt x="2660648" y="1300162"/>
                </a:lnTo>
                <a:lnTo>
                  <a:pt x="2714624" y="1344612"/>
                </a:lnTo>
                <a:lnTo>
                  <a:pt x="2686048" y="1370012"/>
                </a:lnTo>
                <a:lnTo>
                  <a:pt x="2581276" y="1370012"/>
                </a:lnTo>
                <a:lnTo>
                  <a:pt x="2549524" y="1338262"/>
                </a:lnTo>
                <a:lnTo>
                  <a:pt x="2498724" y="1328736"/>
                </a:lnTo>
                <a:lnTo>
                  <a:pt x="2390772" y="1366836"/>
                </a:lnTo>
                <a:lnTo>
                  <a:pt x="2365372" y="1341436"/>
                </a:lnTo>
                <a:lnTo>
                  <a:pt x="2378076" y="1290636"/>
                </a:lnTo>
                <a:lnTo>
                  <a:pt x="2282824" y="1268412"/>
                </a:lnTo>
                <a:lnTo>
                  <a:pt x="2263772" y="1195388"/>
                </a:lnTo>
                <a:lnTo>
                  <a:pt x="2241548" y="1163636"/>
                </a:lnTo>
                <a:lnTo>
                  <a:pt x="2120900" y="1077912"/>
                </a:lnTo>
                <a:lnTo>
                  <a:pt x="2066924" y="1052512"/>
                </a:lnTo>
                <a:lnTo>
                  <a:pt x="1993900" y="1052512"/>
                </a:lnTo>
                <a:lnTo>
                  <a:pt x="1939924" y="1008062"/>
                </a:lnTo>
                <a:lnTo>
                  <a:pt x="1831972" y="960436"/>
                </a:lnTo>
                <a:lnTo>
                  <a:pt x="1806572" y="985836"/>
                </a:lnTo>
                <a:lnTo>
                  <a:pt x="1803400" y="1011236"/>
                </a:lnTo>
                <a:lnTo>
                  <a:pt x="1736724" y="1042988"/>
                </a:lnTo>
                <a:lnTo>
                  <a:pt x="1739900" y="1103312"/>
                </a:lnTo>
                <a:lnTo>
                  <a:pt x="1701800" y="1096962"/>
                </a:lnTo>
                <a:lnTo>
                  <a:pt x="1670048" y="1052512"/>
                </a:lnTo>
                <a:lnTo>
                  <a:pt x="1625600" y="1046162"/>
                </a:lnTo>
                <a:lnTo>
                  <a:pt x="1603372" y="1093788"/>
                </a:lnTo>
                <a:lnTo>
                  <a:pt x="1727200" y="1179512"/>
                </a:lnTo>
                <a:lnTo>
                  <a:pt x="1679572" y="1217612"/>
                </a:lnTo>
                <a:lnTo>
                  <a:pt x="1666876" y="1258888"/>
                </a:lnTo>
                <a:lnTo>
                  <a:pt x="1676400" y="1287462"/>
                </a:lnTo>
                <a:lnTo>
                  <a:pt x="1698624" y="1392236"/>
                </a:lnTo>
                <a:lnTo>
                  <a:pt x="1651000" y="1468436"/>
                </a:lnTo>
                <a:lnTo>
                  <a:pt x="1600200" y="1414462"/>
                </a:lnTo>
                <a:lnTo>
                  <a:pt x="1603372" y="1379536"/>
                </a:lnTo>
                <a:lnTo>
                  <a:pt x="1441448" y="1195388"/>
                </a:lnTo>
                <a:lnTo>
                  <a:pt x="1295400" y="1116012"/>
                </a:lnTo>
                <a:lnTo>
                  <a:pt x="1149348" y="1087436"/>
                </a:lnTo>
                <a:lnTo>
                  <a:pt x="1076324" y="1052512"/>
                </a:lnTo>
                <a:lnTo>
                  <a:pt x="1009648" y="1125536"/>
                </a:lnTo>
                <a:lnTo>
                  <a:pt x="920748" y="1074736"/>
                </a:lnTo>
                <a:lnTo>
                  <a:pt x="876300" y="944562"/>
                </a:lnTo>
                <a:lnTo>
                  <a:pt x="822324" y="912812"/>
                </a:lnTo>
                <a:lnTo>
                  <a:pt x="781048" y="954088"/>
                </a:lnTo>
                <a:lnTo>
                  <a:pt x="701676" y="865188"/>
                </a:lnTo>
                <a:lnTo>
                  <a:pt x="619124" y="839788"/>
                </a:lnTo>
                <a:lnTo>
                  <a:pt x="609760" y="840408"/>
                </a:lnTo>
                <a:lnTo>
                  <a:pt x="514348" y="814388"/>
                </a:lnTo>
                <a:lnTo>
                  <a:pt x="428624" y="747712"/>
                </a:lnTo>
                <a:lnTo>
                  <a:pt x="295276" y="690562"/>
                </a:lnTo>
                <a:lnTo>
                  <a:pt x="161924" y="481012"/>
                </a:lnTo>
                <a:lnTo>
                  <a:pt x="190500" y="404812"/>
                </a:lnTo>
                <a:lnTo>
                  <a:pt x="114300" y="347662"/>
                </a:lnTo>
                <a:lnTo>
                  <a:pt x="114300" y="242888"/>
                </a:lnTo>
                <a:lnTo>
                  <a:pt x="76200" y="233362"/>
                </a:lnTo>
                <a:lnTo>
                  <a:pt x="36544" y="167272"/>
                </a:lnTo>
                <a:lnTo>
                  <a:pt x="0" y="180976"/>
                </a:lnTo>
                <a:lnTo>
                  <a:pt x="38100" y="166688"/>
                </a:lnTo>
                <a:lnTo>
                  <a:pt x="38100" y="128588"/>
                </a:lnTo>
                <a:lnTo>
                  <a:pt x="128588" y="42862"/>
                </a:lnTo>
                <a:lnTo>
                  <a:pt x="238124" y="42862"/>
                </a:lnTo>
                <a:lnTo>
                  <a:pt x="252412" y="9524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9CBF88A-4FF0-71A0-EF3E-453CE0957649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北海道と比較した、千葉県の正しいサイズはどれ？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F4865527-8BBA-D862-0672-63E8580FC576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530CA18C-31F0-F8A1-B8A2-B07515F684BE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DAB2165-1EA3-D1B6-3320-4BB66A838287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D32431C-5087-97B0-1FD1-B9030916AF9A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A8BEBAF-210C-54B4-196C-E893DA664993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688C15B-89E1-DB7C-2357-0DE43691C200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BB2130A-D1C7-0522-7580-9FF6AB1EAA6A}"/>
              </a:ext>
            </a:extLst>
          </p:cNvPr>
          <p:cNvSpPr/>
          <p:nvPr/>
        </p:nvSpPr>
        <p:spPr>
          <a:xfrm>
            <a:off x="10570687" y="3252114"/>
            <a:ext cx="594030" cy="786294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ED62A14-C0C1-A2C0-ED6E-9DCB30034089}"/>
              </a:ext>
            </a:extLst>
          </p:cNvPr>
          <p:cNvSpPr/>
          <p:nvPr/>
        </p:nvSpPr>
        <p:spPr>
          <a:xfrm>
            <a:off x="6981179" y="3380068"/>
            <a:ext cx="400696" cy="530386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D1924857-F037-0371-108B-3D00A8C1D344}"/>
              </a:ext>
            </a:extLst>
          </p:cNvPr>
          <p:cNvSpPr/>
          <p:nvPr/>
        </p:nvSpPr>
        <p:spPr>
          <a:xfrm>
            <a:off x="2471336" y="3251922"/>
            <a:ext cx="752632" cy="996228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DD2F673-FBD3-8CBD-3022-8B5B0E4F3793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B7A4C37-FA49-B418-B248-212C55E7A014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北海道と比較した、千葉県の正しいサイズはどれ？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DB292F1-61EF-DAD6-9B63-C54CD26C8F21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1CDAA7C-D445-F2A7-B277-6B0654FD7945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3230A61-FAC9-CA74-2303-3E6960D3444F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390E57-5DEE-637D-B410-194ED07FBFF1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A6295B2-78C4-62F6-CF64-8A0C032586A7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25E1C16-DB07-C822-BB0F-46666DB4FF1D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8AF5997-FB3F-DCC2-9D48-A1D1AB04E617}"/>
              </a:ext>
            </a:extLst>
          </p:cNvPr>
          <p:cNvSpPr txBox="1"/>
          <p:nvPr/>
        </p:nvSpPr>
        <p:spPr>
          <a:xfrm>
            <a:off x="1344539" y="6248535"/>
            <a:ext cx="950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㎢、千葉県は約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5,156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15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69252C12-7330-FA04-EEA4-315B47C8391F}"/>
              </a:ext>
            </a:extLst>
          </p:cNvPr>
          <p:cNvSpPr/>
          <p:nvPr/>
        </p:nvSpPr>
        <p:spPr>
          <a:xfrm>
            <a:off x="10570687" y="3252114"/>
            <a:ext cx="594030" cy="786294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8232612C-2EDE-EDF2-F9C0-0DFE699BF48E}"/>
              </a:ext>
            </a:extLst>
          </p:cNvPr>
          <p:cNvSpPr/>
          <p:nvPr/>
        </p:nvSpPr>
        <p:spPr>
          <a:xfrm>
            <a:off x="6981179" y="3380068"/>
            <a:ext cx="400696" cy="530386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C9A3FFEF-D275-D503-1F89-F03B23784084}"/>
              </a:ext>
            </a:extLst>
          </p:cNvPr>
          <p:cNvSpPr/>
          <p:nvPr/>
        </p:nvSpPr>
        <p:spPr>
          <a:xfrm>
            <a:off x="2471336" y="3251922"/>
            <a:ext cx="752632" cy="996228"/>
          </a:xfrm>
          <a:custGeom>
            <a:avLst/>
            <a:gdLst>
              <a:gd name="connsiteX0" fmla="*/ 556008 w 3516632"/>
              <a:gd name="connsiteY0" fmla="*/ 2706116 h 4518660"/>
              <a:gd name="connsiteX1" fmla="*/ 556920 w 3516632"/>
              <a:gd name="connsiteY1" fmla="*/ 2709304 h 4518660"/>
              <a:gd name="connsiteX2" fmla="*/ 537212 w 3516632"/>
              <a:gd name="connsiteY2" fmla="*/ 2735580 h 4518660"/>
              <a:gd name="connsiteX3" fmla="*/ 438152 w 3516632"/>
              <a:gd name="connsiteY3" fmla="*/ 2735580 h 4518660"/>
              <a:gd name="connsiteX4" fmla="*/ 213360 w 3516632"/>
              <a:gd name="connsiteY4" fmla="*/ 0 h 4518660"/>
              <a:gd name="connsiteX5" fmla="*/ 281940 w 3516632"/>
              <a:gd name="connsiteY5" fmla="*/ 152400 h 4518660"/>
              <a:gd name="connsiteX6" fmla="*/ 358140 w 3516632"/>
              <a:gd name="connsiteY6" fmla="*/ 243840 h 4518660"/>
              <a:gd name="connsiteX7" fmla="*/ 449580 w 3516632"/>
              <a:gd name="connsiteY7" fmla="*/ 304800 h 4518660"/>
              <a:gd name="connsiteX8" fmla="*/ 510540 w 3516632"/>
              <a:gd name="connsiteY8" fmla="*/ 472440 h 4518660"/>
              <a:gd name="connsiteX9" fmla="*/ 624840 w 3516632"/>
              <a:gd name="connsiteY9" fmla="*/ 502920 h 4518660"/>
              <a:gd name="connsiteX10" fmla="*/ 632460 w 3516632"/>
              <a:gd name="connsiteY10" fmla="*/ 609600 h 4518660"/>
              <a:gd name="connsiteX11" fmla="*/ 830580 w 3516632"/>
              <a:gd name="connsiteY11" fmla="*/ 746760 h 4518660"/>
              <a:gd name="connsiteX12" fmla="*/ 883920 w 3516632"/>
              <a:gd name="connsiteY12" fmla="*/ 723900 h 4518660"/>
              <a:gd name="connsiteX13" fmla="*/ 1059180 w 3516632"/>
              <a:gd name="connsiteY13" fmla="*/ 822960 h 4518660"/>
              <a:gd name="connsiteX14" fmla="*/ 1135380 w 3516632"/>
              <a:gd name="connsiteY14" fmla="*/ 822960 h 4518660"/>
              <a:gd name="connsiteX15" fmla="*/ 1219200 w 3516632"/>
              <a:gd name="connsiteY15" fmla="*/ 845820 h 4518660"/>
              <a:gd name="connsiteX16" fmla="*/ 1295400 w 3516632"/>
              <a:gd name="connsiteY16" fmla="*/ 975360 h 4518660"/>
              <a:gd name="connsiteX17" fmla="*/ 1440180 w 3516632"/>
              <a:gd name="connsiteY17" fmla="*/ 906780 h 4518660"/>
              <a:gd name="connsiteX18" fmla="*/ 1501140 w 3516632"/>
              <a:gd name="connsiteY18" fmla="*/ 914400 h 4518660"/>
              <a:gd name="connsiteX19" fmla="*/ 1584960 w 3516632"/>
              <a:gd name="connsiteY19" fmla="*/ 914400 h 4518660"/>
              <a:gd name="connsiteX20" fmla="*/ 1653540 w 3516632"/>
              <a:gd name="connsiteY20" fmla="*/ 861060 h 4518660"/>
              <a:gd name="connsiteX21" fmla="*/ 1706880 w 3516632"/>
              <a:gd name="connsiteY21" fmla="*/ 861060 h 4518660"/>
              <a:gd name="connsiteX22" fmla="*/ 1760220 w 3516632"/>
              <a:gd name="connsiteY22" fmla="*/ 883920 h 4518660"/>
              <a:gd name="connsiteX23" fmla="*/ 1866900 w 3516632"/>
              <a:gd name="connsiteY23" fmla="*/ 883920 h 4518660"/>
              <a:gd name="connsiteX24" fmla="*/ 1920240 w 3516632"/>
              <a:gd name="connsiteY24" fmla="*/ 762000 h 4518660"/>
              <a:gd name="connsiteX25" fmla="*/ 2065020 w 3516632"/>
              <a:gd name="connsiteY25" fmla="*/ 731520 h 4518660"/>
              <a:gd name="connsiteX26" fmla="*/ 2164080 w 3516632"/>
              <a:gd name="connsiteY26" fmla="*/ 731520 h 4518660"/>
              <a:gd name="connsiteX27" fmla="*/ 2232660 w 3516632"/>
              <a:gd name="connsiteY27" fmla="*/ 662940 h 4518660"/>
              <a:gd name="connsiteX28" fmla="*/ 2331720 w 3516632"/>
              <a:gd name="connsiteY28" fmla="*/ 739140 h 4518660"/>
              <a:gd name="connsiteX29" fmla="*/ 2331720 w 3516632"/>
              <a:gd name="connsiteY29" fmla="*/ 647700 h 4518660"/>
              <a:gd name="connsiteX30" fmla="*/ 2385060 w 3516632"/>
              <a:gd name="connsiteY30" fmla="*/ 548640 h 4518660"/>
              <a:gd name="connsiteX31" fmla="*/ 2659380 w 3516632"/>
              <a:gd name="connsiteY31" fmla="*/ 723900 h 4518660"/>
              <a:gd name="connsiteX32" fmla="*/ 2773680 w 3516632"/>
              <a:gd name="connsiteY32" fmla="*/ 914400 h 4518660"/>
              <a:gd name="connsiteX33" fmla="*/ 2872740 w 3516632"/>
              <a:gd name="connsiteY33" fmla="*/ 937260 h 4518660"/>
              <a:gd name="connsiteX34" fmla="*/ 2987040 w 3516632"/>
              <a:gd name="connsiteY34" fmla="*/ 982980 h 4518660"/>
              <a:gd name="connsiteX35" fmla="*/ 3025140 w 3516632"/>
              <a:gd name="connsiteY35" fmla="*/ 1066800 h 4518660"/>
              <a:gd name="connsiteX36" fmla="*/ 3040380 w 3516632"/>
              <a:gd name="connsiteY36" fmla="*/ 1135380 h 4518660"/>
              <a:gd name="connsiteX37" fmla="*/ 3284220 w 3516632"/>
              <a:gd name="connsiteY37" fmla="*/ 1333500 h 4518660"/>
              <a:gd name="connsiteX38" fmla="*/ 3352800 w 3516632"/>
              <a:gd name="connsiteY38" fmla="*/ 1348740 h 4518660"/>
              <a:gd name="connsiteX39" fmla="*/ 3459480 w 3516632"/>
              <a:gd name="connsiteY39" fmla="*/ 1348740 h 4518660"/>
              <a:gd name="connsiteX40" fmla="*/ 3433572 w 3516632"/>
              <a:gd name="connsiteY40" fmla="*/ 1333194 h 4518660"/>
              <a:gd name="connsiteX41" fmla="*/ 3463292 w 3516632"/>
              <a:gd name="connsiteY41" fmla="*/ 1341120 h 4518660"/>
              <a:gd name="connsiteX42" fmla="*/ 3516632 w 3516632"/>
              <a:gd name="connsiteY42" fmla="*/ 1371600 h 4518660"/>
              <a:gd name="connsiteX43" fmla="*/ 3493772 w 3516632"/>
              <a:gd name="connsiteY43" fmla="*/ 1478280 h 4518660"/>
              <a:gd name="connsiteX44" fmla="*/ 3463292 w 3516632"/>
              <a:gd name="connsiteY44" fmla="*/ 1516380 h 4518660"/>
              <a:gd name="connsiteX45" fmla="*/ 3425192 w 3516632"/>
              <a:gd name="connsiteY45" fmla="*/ 1516380 h 4518660"/>
              <a:gd name="connsiteX46" fmla="*/ 3387092 w 3516632"/>
              <a:gd name="connsiteY46" fmla="*/ 1455420 h 4518660"/>
              <a:gd name="connsiteX47" fmla="*/ 3333752 w 3516632"/>
              <a:gd name="connsiteY47" fmla="*/ 1455420 h 4518660"/>
              <a:gd name="connsiteX48" fmla="*/ 3265172 w 3516632"/>
              <a:gd name="connsiteY48" fmla="*/ 1470660 h 4518660"/>
              <a:gd name="connsiteX49" fmla="*/ 3188972 w 3516632"/>
              <a:gd name="connsiteY49" fmla="*/ 1524000 h 4518660"/>
              <a:gd name="connsiteX50" fmla="*/ 3082292 w 3516632"/>
              <a:gd name="connsiteY50" fmla="*/ 1546860 h 4518660"/>
              <a:gd name="connsiteX51" fmla="*/ 3059432 w 3516632"/>
              <a:gd name="connsiteY51" fmla="*/ 1524000 h 4518660"/>
              <a:gd name="connsiteX52" fmla="*/ 2952752 w 3516632"/>
              <a:gd name="connsiteY52" fmla="*/ 1516380 h 4518660"/>
              <a:gd name="connsiteX53" fmla="*/ 2777492 w 3516632"/>
              <a:gd name="connsiteY53" fmla="*/ 1577340 h 4518660"/>
              <a:gd name="connsiteX54" fmla="*/ 2602232 w 3516632"/>
              <a:gd name="connsiteY54" fmla="*/ 1722120 h 4518660"/>
              <a:gd name="connsiteX55" fmla="*/ 2289812 w 3516632"/>
              <a:gd name="connsiteY55" fmla="*/ 2065020 h 4518660"/>
              <a:gd name="connsiteX56" fmla="*/ 2145032 w 3516632"/>
              <a:gd name="connsiteY56" fmla="*/ 2263140 h 4518660"/>
              <a:gd name="connsiteX57" fmla="*/ 2045972 w 3516632"/>
              <a:gd name="connsiteY57" fmla="*/ 2613660 h 4518660"/>
              <a:gd name="connsiteX58" fmla="*/ 2045972 w 3516632"/>
              <a:gd name="connsiteY58" fmla="*/ 2880360 h 4518660"/>
              <a:gd name="connsiteX59" fmla="*/ 2122172 w 3516632"/>
              <a:gd name="connsiteY59" fmla="*/ 2994660 h 4518660"/>
              <a:gd name="connsiteX60" fmla="*/ 2076452 w 3516632"/>
              <a:gd name="connsiteY60" fmla="*/ 3063240 h 4518660"/>
              <a:gd name="connsiteX61" fmla="*/ 2053592 w 3516632"/>
              <a:gd name="connsiteY61" fmla="*/ 3307080 h 4518660"/>
              <a:gd name="connsiteX62" fmla="*/ 2007872 w 3516632"/>
              <a:gd name="connsiteY62" fmla="*/ 3444240 h 4518660"/>
              <a:gd name="connsiteX63" fmla="*/ 1901192 w 3516632"/>
              <a:gd name="connsiteY63" fmla="*/ 3451860 h 4518660"/>
              <a:gd name="connsiteX64" fmla="*/ 1863092 w 3516632"/>
              <a:gd name="connsiteY64" fmla="*/ 3535680 h 4518660"/>
              <a:gd name="connsiteX65" fmla="*/ 1741172 w 3516632"/>
              <a:gd name="connsiteY65" fmla="*/ 3573780 h 4518660"/>
              <a:gd name="connsiteX66" fmla="*/ 1703072 w 3516632"/>
              <a:gd name="connsiteY66" fmla="*/ 3627120 h 4518660"/>
              <a:gd name="connsiteX67" fmla="*/ 1619252 w 3516632"/>
              <a:gd name="connsiteY67" fmla="*/ 3634740 h 4518660"/>
              <a:gd name="connsiteX68" fmla="*/ 1588772 w 3516632"/>
              <a:gd name="connsiteY68" fmla="*/ 3688080 h 4518660"/>
              <a:gd name="connsiteX69" fmla="*/ 1474472 w 3516632"/>
              <a:gd name="connsiteY69" fmla="*/ 3710940 h 4518660"/>
              <a:gd name="connsiteX70" fmla="*/ 1443992 w 3516632"/>
              <a:gd name="connsiteY70" fmla="*/ 3680460 h 4518660"/>
              <a:gd name="connsiteX71" fmla="*/ 1329692 w 3516632"/>
              <a:gd name="connsiteY71" fmla="*/ 3665220 h 4518660"/>
              <a:gd name="connsiteX72" fmla="*/ 1169672 w 3516632"/>
              <a:gd name="connsiteY72" fmla="*/ 3710940 h 4518660"/>
              <a:gd name="connsiteX73" fmla="*/ 1169672 w 3516632"/>
              <a:gd name="connsiteY73" fmla="*/ 3802380 h 4518660"/>
              <a:gd name="connsiteX74" fmla="*/ 1062992 w 3516632"/>
              <a:gd name="connsiteY74" fmla="*/ 3909060 h 4518660"/>
              <a:gd name="connsiteX75" fmla="*/ 918212 w 3516632"/>
              <a:gd name="connsiteY75" fmla="*/ 3954780 h 4518660"/>
              <a:gd name="connsiteX76" fmla="*/ 765812 w 3516632"/>
              <a:gd name="connsiteY76" fmla="*/ 4130040 h 4518660"/>
              <a:gd name="connsiteX77" fmla="*/ 727712 w 3516632"/>
              <a:gd name="connsiteY77" fmla="*/ 4366260 h 4518660"/>
              <a:gd name="connsiteX78" fmla="*/ 628652 w 3516632"/>
              <a:gd name="connsiteY78" fmla="*/ 4503420 h 4518660"/>
              <a:gd name="connsiteX79" fmla="*/ 506732 w 3516632"/>
              <a:gd name="connsiteY79" fmla="*/ 4518660 h 4518660"/>
              <a:gd name="connsiteX80" fmla="*/ 300992 w 3516632"/>
              <a:gd name="connsiteY80" fmla="*/ 4465320 h 4518660"/>
              <a:gd name="connsiteX81" fmla="*/ 300992 w 3516632"/>
              <a:gd name="connsiteY81" fmla="*/ 4358640 h 4518660"/>
              <a:gd name="connsiteX82" fmla="*/ 163832 w 3516632"/>
              <a:gd name="connsiteY82" fmla="*/ 4312920 h 4518660"/>
              <a:gd name="connsiteX83" fmla="*/ 102872 w 3516632"/>
              <a:gd name="connsiteY83" fmla="*/ 4267200 h 4518660"/>
              <a:gd name="connsiteX84" fmla="*/ 102872 w 3516632"/>
              <a:gd name="connsiteY84" fmla="*/ 4221480 h 4518660"/>
              <a:gd name="connsiteX85" fmla="*/ 201932 w 3516632"/>
              <a:gd name="connsiteY85" fmla="*/ 4229100 h 4518660"/>
              <a:gd name="connsiteX86" fmla="*/ 278132 w 3516632"/>
              <a:gd name="connsiteY86" fmla="*/ 4206240 h 4518660"/>
              <a:gd name="connsiteX87" fmla="*/ 308612 w 3516632"/>
              <a:gd name="connsiteY87" fmla="*/ 4175760 h 4518660"/>
              <a:gd name="connsiteX88" fmla="*/ 400052 w 3516632"/>
              <a:gd name="connsiteY88" fmla="*/ 4175760 h 4518660"/>
              <a:gd name="connsiteX89" fmla="*/ 400052 w 3516632"/>
              <a:gd name="connsiteY89" fmla="*/ 4099560 h 4518660"/>
              <a:gd name="connsiteX90" fmla="*/ 308612 w 3516632"/>
              <a:gd name="connsiteY90" fmla="*/ 4000500 h 4518660"/>
              <a:gd name="connsiteX91" fmla="*/ 300992 w 3516632"/>
              <a:gd name="connsiteY91" fmla="*/ 3886200 h 4518660"/>
              <a:gd name="connsiteX92" fmla="*/ 339092 w 3516632"/>
              <a:gd name="connsiteY92" fmla="*/ 3802380 h 4518660"/>
              <a:gd name="connsiteX93" fmla="*/ 300992 w 3516632"/>
              <a:gd name="connsiteY93" fmla="*/ 3733800 h 4518660"/>
              <a:gd name="connsiteX94" fmla="*/ 316232 w 3516632"/>
              <a:gd name="connsiteY94" fmla="*/ 3657600 h 4518660"/>
              <a:gd name="connsiteX95" fmla="*/ 308612 w 3516632"/>
              <a:gd name="connsiteY95" fmla="*/ 3611880 h 4518660"/>
              <a:gd name="connsiteX96" fmla="*/ 285752 w 3516632"/>
              <a:gd name="connsiteY96" fmla="*/ 3489960 h 4518660"/>
              <a:gd name="connsiteX97" fmla="*/ 308612 w 3516632"/>
              <a:gd name="connsiteY97" fmla="*/ 3368040 h 4518660"/>
              <a:gd name="connsiteX98" fmla="*/ 438152 w 3516632"/>
              <a:gd name="connsiteY98" fmla="*/ 3307080 h 4518660"/>
              <a:gd name="connsiteX99" fmla="*/ 430532 w 3516632"/>
              <a:gd name="connsiteY99" fmla="*/ 3200400 h 4518660"/>
              <a:gd name="connsiteX100" fmla="*/ 377192 w 3516632"/>
              <a:gd name="connsiteY100" fmla="*/ 3108960 h 4518660"/>
              <a:gd name="connsiteX101" fmla="*/ 377192 w 3516632"/>
              <a:gd name="connsiteY101" fmla="*/ 3055620 h 4518660"/>
              <a:gd name="connsiteX102" fmla="*/ 262892 w 3516632"/>
              <a:gd name="connsiteY102" fmla="*/ 2979420 h 4518660"/>
              <a:gd name="connsiteX103" fmla="*/ 300992 w 3516632"/>
              <a:gd name="connsiteY103" fmla="*/ 2903220 h 4518660"/>
              <a:gd name="connsiteX104" fmla="*/ 316232 w 3516632"/>
              <a:gd name="connsiteY104" fmla="*/ 2849880 h 4518660"/>
              <a:gd name="connsiteX105" fmla="*/ 407672 w 3516632"/>
              <a:gd name="connsiteY105" fmla="*/ 2735580 h 4518660"/>
              <a:gd name="connsiteX106" fmla="*/ 438152 w 3516632"/>
              <a:gd name="connsiteY106" fmla="*/ 2735580 h 4518660"/>
              <a:gd name="connsiteX107" fmla="*/ 544832 w 3516632"/>
              <a:gd name="connsiteY107" fmla="*/ 2743200 h 4518660"/>
              <a:gd name="connsiteX108" fmla="*/ 560072 w 3516632"/>
              <a:gd name="connsiteY108" fmla="*/ 2720340 h 4518660"/>
              <a:gd name="connsiteX109" fmla="*/ 556920 w 3516632"/>
              <a:gd name="connsiteY109" fmla="*/ 2709304 h 4518660"/>
              <a:gd name="connsiteX110" fmla="*/ 560072 w 3516632"/>
              <a:gd name="connsiteY110" fmla="*/ 2705100 h 4518660"/>
              <a:gd name="connsiteX111" fmla="*/ 556008 w 3516632"/>
              <a:gd name="connsiteY111" fmla="*/ 2706116 h 4518660"/>
              <a:gd name="connsiteX112" fmla="*/ 544832 w 3516632"/>
              <a:gd name="connsiteY112" fmla="*/ 2667000 h 4518660"/>
              <a:gd name="connsiteX113" fmla="*/ 537212 w 3516632"/>
              <a:gd name="connsiteY113" fmla="*/ 2567940 h 4518660"/>
              <a:gd name="connsiteX114" fmla="*/ 575312 w 3516632"/>
              <a:gd name="connsiteY114" fmla="*/ 2499360 h 4518660"/>
              <a:gd name="connsiteX115" fmla="*/ 735332 w 3516632"/>
              <a:gd name="connsiteY115" fmla="*/ 2476500 h 4518660"/>
              <a:gd name="connsiteX116" fmla="*/ 781052 w 3516632"/>
              <a:gd name="connsiteY116" fmla="*/ 2400300 h 4518660"/>
              <a:gd name="connsiteX117" fmla="*/ 826772 w 3516632"/>
              <a:gd name="connsiteY117" fmla="*/ 2400300 h 4518660"/>
              <a:gd name="connsiteX118" fmla="*/ 941072 w 3516632"/>
              <a:gd name="connsiteY118" fmla="*/ 2316480 h 4518660"/>
              <a:gd name="connsiteX119" fmla="*/ 956312 w 3516632"/>
              <a:gd name="connsiteY119" fmla="*/ 2240280 h 4518660"/>
              <a:gd name="connsiteX120" fmla="*/ 994412 w 3516632"/>
              <a:gd name="connsiteY120" fmla="*/ 2179320 h 4518660"/>
              <a:gd name="connsiteX121" fmla="*/ 1032512 w 3516632"/>
              <a:gd name="connsiteY121" fmla="*/ 2087880 h 4518660"/>
              <a:gd name="connsiteX122" fmla="*/ 1116332 w 3516632"/>
              <a:gd name="connsiteY122" fmla="*/ 2087880 h 4518660"/>
              <a:gd name="connsiteX123" fmla="*/ 1123952 w 3516632"/>
              <a:gd name="connsiteY123" fmla="*/ 2019300 h 4518660"/>
              <a:gd name="connsiteX124" fmla="*/ 1177292 w 3516632"/>
              <a:gd name="connsiteY124" fmla="*/ 2019300 h 4518660"/>
              <a:gd name="connsiteX125" fmla="*/ 1177292 w 3516632"/>
              <a:gd name="connsiteY125" fmla="*/ 1935480 h 4518660"/>
              <a:gd name="connsiteX126" fmla="*/ 1047752 w 3516632"/>
              <a:gd name="connsiteY126" fmla="*/ 1844040 h 4518660"/>
              <a:gd name="connsiteX127" fmla="*/ 895352 w 3516632"/>
              <a:gd name="connsiteY127" fmla="*/ 1691640 h 4518660"/>
              <a:gd name="connsiteX128" fmla="*/ 796292 w 3516632"/>
              <a:gd name="connsiteY128" fmla="*/ 1668780 h 4518660"/>
              <a:gd name="connsiteX129" fmla="*/ 765812 w 3516632"/>
              <a:gd name="connsiteY129" fmla="*/ 1600200 h 4518660"/>
              <a:gd name="connsiteX130" fmla="*/ 636272 w 3516632"/>
              <a:gd name="connsiteY130" fmla="*/ 1607820 h 4518660"/>
              <a:gd name="connsiteX131" fmla="*/ 605792 w 3516632"/>
              <a:gd name="connsiteY131" fmla="*/ 1668780 h 4518660"/>
              <a:gd name="connsiteX132" fmla="*/ 666752 w 3516632"/>
              <a:gd name="connsiteY132" fmla="*/ 1744980 h 4518660"/>
              <a:gd name="connsiteX133" fmla="*/ 567692 w 3516632"/>
              <a:gd name="connsiteY133" fmla="*/ 1775460 h 4518660"/>
              <a:gd name="connsiteX134" fmla="*/ 537212 w 3516632"/>
              <a:gd name="connsiteY134" fmla="*/ 1767840 h 4518660"/>
              <a:gd name="connsiteX135" fmla="*/ 499112 w 3516632"/>
              <a:gd name="connsiteY135" fmla="*/ 1813560 h 4518660"/>
              <a:gd name="connsiteX136" fmla="*/ 438152 w 3516632"/>
              <a:gd name="connsiteY136" fmla="*/ 1775460 h 4518660"/>
              <a:gd name="connsiteX137" fmla="*/ 491492 w 3516632"/>
              <a:gd name="connsiteY137" fmla="*/ 1684020 h 4518660"/>
              <a:gd name="connsiteX138" fmla="*/ 491492 w 3516632"/>
              <a:gd name="connsiteY138" fmla="*/ 1600200 h 4518660"/>
              <a:gd name="connsiteX139" fmla="*/ 598172 w 3516632"/>
              <a:gd name="connsiteY139" fmla="*/ 1524000 h 4518660"/>
              <a:gd name="connsiteX140" fmla="*/ 544832 w 3516632"/>
              <a:gd name="connsiteY140" fmla="*/ 1440180 h 4518660"/>
              <a:gd name="connsiteX141" fmla="*/ 529592 w 3516632"/>
              <a:gd name="connsiteY141" fmla="*/ 1333500 h 4518660"/>
              <a:gd name="connsiteX142" fmla="*/ 483872 w 3516632"/>
              <a:gd name="connsiteY142" fmla="*/ 1303020 h 4518660"/>
              <a:gd name="connsiteX143" fmla="*/ 506732 w 3516632"/>
              <a:gd name="connsiteY143" fmla="*/ 1211580 h 4518660"/>
              <a:gd name="connsiteX144" fmla="*/ 494480 w 3516632"/>
              <a:gd name="connsiteY144" fmla="*/ 1197102 h 4518660"/>
              <a:gd name="connsiteX145" fmla="*/ 521972 w 3516632"/>
              <a:gd name="connsiteY145" fmla="*/ 830580 h 4518660"/>
              <a:gd name="connsiteX146" fmla="*/ 431484 w 3516632"/>
              <a:gd name="connsiteY146" fmla="*/ 663892 h 4518660"/>
              <a:gd name="connsiteX147" fmla="*/ 360044 w 3516632"/>
              <a:gd name="connsiteY147" fmla="*/ 606744 h 4518660"/>
              <a:gd name="connsiteX148" fmla="*/ 274320 w 3516632"/>
              <a:gd name="connsiteY148" fmla="*/ 421004 h 4518660"/>
              <a:gd name="connsiteX149" fmla="*/ 279084 w 3516632"/>
              <a:gd name="connsiteY149" fmla="*/ 240030 h 4518660"/>
              <a:gd name="connsiteX150" fmla="*/ 207644 w 3516632"/>
              <a:gd name="connsiteY150" fmla="*/ 201930 h 4518660"/>
              <a:gd name="connsiteX151" fmla="*/ 146212 w 3516632"/>
              <a:gd name="connsiteY151" fmla="*/ 74344 h 4518660"/>
              <a:gd name="connsiteX152" fmla="*/ 0 w 3516632"/>
              <a:gd name="connsiteY152" fmla="*/ 30480 h 4518660"/>
              <a:gd name="connsiteX153" fmla="*/ 152400 w 3516632"/>
              <a:gd name="connsiteY153" fmla="*/ 76200 h 4518660"/>
              <a:gd name="connsiteX154" fmla="*/ 152400 w 3516632"/>
              <a:gd name="connsiteY154" fmla="*/ 1524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453136 w 3413760"/>
              <a:gd name="connsiteY112" fmla="*/ 2706116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57200 w 3413760"/>
              <a:gd name="connsiteY111" fmla="*/ 2705100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50006 w 3413760"/>
              <a:gd name="connsiteY111" fmla="*/ 2621756 h 4518660"/>
              <a:gd name="connsiteX112" fmla="*/ 143573 w 3413760"/>
              <a:gd name="connsiteY112" fmla="*/ 2565622 h 4518660"/>
              <a:gd name="connsiteX113" fmla="*/ 441960 w 3413760"/>
              <a:gd name="connsiteY113" fmla="*/ 2667000 h 4518660"/>
              <a:gd name="connsiteX114" fmla="*/ 434340 w 3413760"/>
              <a:gd name="connsiteY114" fmla="*/ 2567940 h 4518660"/>
              <a:gd name="connsiteX115" fmla="*/ 472440 w 3413760"/>
              <a:gd name="connsiteY115" fmla="*/ 2499360 h 4518660"/>
              <a:gd name="connsiteX116" fmla="*/ 632460 w 3413760"/>
              <a:gd name="connsiteY116" fmla="*/ 2476500 h 4518660"/>
              <a:gd name="connsiteX117" fmla="*/ 678180 w 3413760"/>
              <a:gd name="connsiteY117" fmla="*/ 2400300 h 4518660"/>
              <a:gd name="connsiteX118" fmla="*/ 723900 w 3413760"/>
              <a:gd name="connsiteY118" fmla="*/ 2400300 h 4518660"/>
              <a:gd name="connsiteX119" fmla="*/ 838200 w 3413760"/>
              <a:gd name="connsiteY119" fmla="*/ 2316480 h 4518660"/>
              <a:gd name="connsiteX120" fmla="*/ 853440 w 3413760"/>
              <a:gd name="connsiteY120" fmla="*/ 2240280 h 4518660"/>
              <a:gd name="connsiteX121" fmla="*/ 891540 w 3413760"/>
              <a:gd name="connsiteY121" fmla="*/ 2179320 h 4518660"/>
              <a:gd name="connsiteX122" fmla="*/ 929640 w 3413760"/>
              <a:gd name="connsiteY122" fmla="*/ 2087880 h 4518660"/>
              <a:gd name="connsiteX123" fmla="*/ 1013460 w 3413760"/>
              <a:gd name="connsiteY123" fmla="*/ 2087880 h 4518660"/>
              <a:gd name="connsiteX124" fmla="*/ 1021080 w 3413760"/>
              <a:gd name="connsiteY124" fmla="*/ 2019300 h 4518660"/>
              <a:gd name="connsiteX125" fmla="*/ 1074420 w 3413760"/>
              <a:gd name="connsiteY125" fmla="*/ 2019300 h 4518660"/>
              <a:gd name="connsiteX126" fmla="*/ 1074420 w 3413760"/>
              <a:gd name="connsiteY126" fmla="*/ 1935480 h 4518660"/>
              <a:gd name="connsiteX127" fmla="*/ 944880 w 3413760"/>
              <a:gd name="connsiteY127" fmla="*/ 1844040 h 4518660"/>
              <a:gd name="connsiteX128" fmla="*/ 792480 w 3413760"/>
              <a:gd name="connsiteY128" fmla="*/ 1691640 h 4518660"/>
              <a:gd name="connsiteX129" fmla="*/ 693420 w 3413760"/>
              <a:gd name="connsiteY129" fmla="*/ 1668780 h 4518660"/>
              <a:gd name="connsiteX130" fmla="*/ 662940 w 3413760"/>
              <a:gd name="connsiteY130" fmla="*/ 1600200 h 4518660"/>
              <a:gd name="connsiteX131" fmla="*/ 533400 w 3413760"/>
              <a:gd name="connsiteY131" fmla="*/ 1607820 h 4518660"/>
              <a:gd name="connsiteX132" fmla="*/ 502920 w 3413760"/>
              <a:gd name="connsiteY132" fmla="*/ 1668780 h 4518660"/>
              <a:gd name="connsiteX133" fmla="*/ 563880 w 3413760"/>
              <a:gd name="connsiteY133" fmla="*/ 1744980 h 4518660"/>
              <a:gd name="connsiteX134" fmla="*/ 464820 w 3413760"/>
              <a:gd name="connsiteY134" fmla="*/ 1775460 h 4518660"/>
              <a:gd name="connsiteX135" fmla="*/ 434340 w 3413760"/>
              <a:gd name="connsiteY135" fmla="*/ 1767840 h 4518660"/>
              <a:gd name="connsiteX136" fmla="*/ 396240 w 3413760"/>
              <a:gd name="connsiteY136" fmla="*/ 1813560 h 4518660"/>
              <a:gd name="connsiteX137" fmla="*/ 335280 w 3413760"/>
              <a:gd name="connsiteY137" fmla="*/ 1775460 h 4518660"/>
              <a:gd name="connsiteX138" fmla="*/ 388620 w 3413760"/>
              <a:gd name="connsiteY138" fmla="*/ 1684020 h 4518660"/>
              <a:gd name="connsiteX139" fmla="*/ 388620 w 3413760"/>
              <a:gd name="connsiteY139" fmla="*/ 1600200 h 4518660"/>
              <a:gd name="connsiteX140" fmla="*/ 495300 w 3413760"/>
              <a:gd name="connsiteY140" fmla="*/ 1524000 h 4518660"/>
              <a:gd name="connsiteX141" fmla="*/ 441960 w 3413760"/>
              <a:gd name="connsiteY141" fmla="*/ 1440180 h 4518660"/>
              <a:gd name="connsiteX142" fmla="*/ 426720 w 3413760"/>
              <a:gd name="connsiteY142" fmla="*/ 1333500 h 4518660"/>
              <a:gd name="connsiteX143" fmla="*/ 381000 w 3413760"/>
              <a:gd name="connsiteY143" fmla="*/ 1303020 h 4518660"/>
              <a:gd name="connsiteX144" fmla="*/ 403860 w 3413760"/>
              <a:gd name="connsiteY144" fmla="*/ 1211580 h 4518660"/>
              <a:gd name="connsiteX145" fmla="*/ 391608 w 3413760"/>
              <a:gd name="connsiteY145" fmla="*/ 1197102 h 4518660"/>
              <a:gd name="connsiteX146" fmla="*/ 419100 w 3413760"/>
              <a:gd name="connsiteY146" fmla="*/ 830580 h 4518660"/>
              <a:gd name="connsiteX147" fmla="*/ 328612 w 3413760"/>
              <a:gd name="connsiteY147" fmla="*/ 663892 h 4518660"/>
              <a:gd name="connsiteX148" fmla="*/ 257172 w 3413760"/>
              <a:gd name="connsiteY148" fmla="*/ 606744 h 4518660"/>
              <a:gd name="connsiteX149" fmla="*/ 171448 w 3413760"/>
              <a:gd name="connsiteY149" fmla="*/ 421004 h 4518660"/>
              <a:gd name="connsiteX150" fmla="*/ 176212 w 3413760"/>
              <a:gd name="connsiteY150" fmla="*/ 240030 h 4518660"/>
              <a:gd name="connsiteX151" fmla="*/ 104772 w 3413760"/>
              <a:gd name="connsiteY151" fmla="*/ 201930 h 4518660"/>
              <a:gd name="connsiteX152" fmla="*/ 43340 w 3413760"/>
              <a:gd name="connsiteY152" fmla="*/ 74344 h 4518660"/>
              <a:gd name="connsiteX153" fmla="*/ 49528 w 3413760"/>
              <a:gd name="connsiteY153" fmla="*/ 76200 h 4518660"/>
              <a:gd name="connsiteX154" fmla="*/ 49528 w 3413760"/>
              <a:gd name="connsiteY154" fmla="*/ 15240 h 4518660"/>
              <a:gd name="connsiteX155" fmla="*/ 110488 w 3413760"/>
              <a:gd name="connsiteY155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143573 w 3413760"/>
              <a:gd name="connsiteY111" fmla="*/ 2565622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54048 w 3413760"/>
              <a:gd name="connsiteY110" fmla="*/ 2709304 h 4518660"/>
              <a:gd name="connsiteX111" fmla="*/ 488854 w 3413760"/>
              <a:gd name="connsiteY111" fmla="*/ 2691828 h 4518660"/>
              <a:gd name="connsiteX112" fmla="*/ 441960 w 3413760"/>
              <a:gd name="connsiteY112" fmla="*/ 2667000 h 4518660"/>
              <a:gd name="connsiteX113" fmla="*/ 434340 w 3413760"/>
              <a:gd name="connsiteY113" fmla="*/ 2567940 h 4518660"/>
              <a:gd name="connsiteX114" fmla="*/ 472440 w 3413760"/>
              <a:gd name="connsiteY114" fmla="*/ 2499360 h 4518660"/>
              <a:gd name="connsiteX115" fmla="*/ 632460 w 3413760"/>
              <a:gd name="connsiteY115" fmla="*/ 2476500 h 4518660"/>
              <a:gd name="connsiteX116" fmla="*/ 678180 w 3413760"/>
              <a:gd name="connsiteY116" fmla="*/ 2400300 h 4518660"/>
              <a:gd name="connsiteX117" fmla="*/ 723900 w 3413760"/>
              <a:gd name="connsiteY117" fmla="*/ 2400300 h 4518660"/>
              <a:gd name="connsiteX118" fmla="*/ 838200 w 3413760"/>
              <a:gd name="connsiteY118" fmla="*/ 2316480 h 4518660"/>
              <a:gd name="connsiteX119" fmla="*/ 853440 w 3413760"/>
              <a:gd name="connsiteY119" fmla="*/ 2240280 h 4518660"/>
              <a:gd name="connsiteX120" fmla="*/ 891540 w 3413760"/>
              <a:gd name="connsiteY120" fmla="*/ 2179320 h 4518660"/>
              <a:gd name="connsiteX121" fmla="*/ 929640 w 3413760"/>
              <a:gd name="connsiteY121" fmla="*/ 2087880 h 4518660"/>
              <a:gd name="connsiteX122" fmla="*/ 1013460 w 3413760"/>
              <a:gd name="connsiteY122" fmla="*/ 2087880 h 4518660"/>
              <a:gd name="connsiteX123" fmla="*/ 1021080 w 3413760"/>
              <a:gd name="connsiteY123" fmla="*/ 2019300 h 4518660"/>
              <a:gd name="connsiteX124" fmla="*/ 1074420 w 3413760"/>
              <a:gd name="connsiteY124" fmla="*/ 2019300 h 4518660"/>
              <a:gd name="connsiteX125" fmla="*/ 1074420 w 3413760"/>
              <a:gd name="connsiteY125" fmla="*/ 1935480 h 4518660"/>
              <a:gd name="connsiteX126" fmla="*/ 944880 w 3413760"/>
              <a:gd name="connsiteY126" fmla="*/ 1844040 h 4518660"/>
              <a:gd name="connsiteX127" fmla="*/ 792480 w 3413760"/>
              <a:gd name="connsiteY127" fmla="*/ 1691640 h 4518660"/>
              <a:gd name="connsiteX128" fmla="*/ 693420 w 3413760"/>
              <a:gd name="connsiteY128" fmla="*/ 1668780 h 4518660"/>
              <a:gd name="connsiteX129" fmla="*/ 662940 w 3413760"/>
              <a:gd name="connsiteY129" fmla="*/ 1600200 h 4518660"/>
              <a:gd name="connsiteX130" fmla="*/ 533400 w 3413760"/>
              <a:gd name="connsiteY130" fmla="*/ 1607820 h 4518660"/>
              <a:gd name="connsiteX131" fmla="*/ 502920 w 3413760"/>
              <a:gd name="connsiteY131" fmla="*/ 1668780 h 4518660"/>
              <a:gd name="connsiteX132" fmla="*/ 563880 w 3413760"/>
              <a:gd name="connsiteY132" fmla="*/ 1744980 h 4518660"/>
              <a:gd name="connsiteX133" fmla="*/ 464820 w 3413760"/>
              <a:gd name="connsiteY133" fmla="*/ 1775460 h 4518660"/>
              <a:gd name="connsiteX134" fmla="*/ 434340 w 3413760"/>
              <a:gd name="connsiteY134" fmla="*/ 1767840 h 4518660"/>
              <a:gd name="connsiteX135" fmla="*/ 396240 w 3413760"/>
              <a:gd name="connsiteY135" fmla="*/ 1813560 h 4518660"/>
              <a:gd name="connsiteX136" fmla="*/ 335280 w 3413760"/>
              <a:gd name="connsiteY136" fmla="*/ 1775460 h 4518660"/>
              <a:gd name="connsiteX137" fmla="*/ 388620 w 3413760"/>
              <a:gd name="connsiteY137" fmla="*/ 1684020 h 4518660"/>
              <a:gd name="connsiteX138" fmla="*/ 388620 w 3413760"/>
              <a:gd name="connsiteY138" fmla="*/ 1600200 h 4518660"/>
              <a:gd name="connsiteX139" fmla="*/ 495300 w 3413760"/>
              <a:gd name="connsiteY139" fmla="*/ 1524000 h 4518660"/>
              <a:gd name="connsiteX140" fmla="*/ 441960 w 3413760"/>
              <a:gd name="connsiteY140" fmla="*/ 1440180 h 4518660"/>
              <a:gd name="connsiteX141" fmla="*/ 426720 w 3413760"/>
              <a:gd name="connsiteY141" fmla="*/ 1333500 h 4518660"/>
              <a:gd name="connsiteX142" fmla="*/ 381000 w 3413760"/>
              <a:gd name="connsiteY142" fmla="*/ 1303020 h 4518660"/>
              <a:gd name="connsiteX143" fmla="*/ 403860 w 3413760"/>
              <a:gd name="connsiteY143" fmla="*/ 1211580 h 4518660"/>
              <a:gd name="connsiteX144" fmla="*/ 391608 w 3413760"/>
              <a:gd name="connsiteY144" fmla="*/ 1197102 h 4518660"/>
              <a:gd name="connsiteX145" fmla="*/ 419100 w 3413760"/>
              <a:gd name="connsiteY145" fmla="*/ 830580 h 4518660"/>
              <a:gd name="connsiteX146" fmla="*/ 328612 w 3413760"/>
              <a:gd name="connsiteY146" fmla="*/ 663892 h 4518660"/>
              <a:gd name="connsiteX147" fmla="*/ 257172 w 3413760"/>
              <a:gd name="connsiteY147" fmla="*/ 606744 h 4518660"/>
              <a:gd name="connsiteX148" fmla="*/ 171448 w 3413760"/>
              <a:gd name="connsiteY148" fmla="*/ 421004 h 4518660"/>
              <a:gd name="connsiteX149" fmla="*/ 176212 w 3413760"/>
              <a:gd name="connsiteY149" fmla="*/ 240030 h 4518660"/>
              <a:gd name="connsiteX150" fmla="*/ 104772 w 3413760"/>
              <a:gd name="connsiteY150" fmla="*/ 201930 h 4518660"/>
              <a:gd name="connsiteX151" fmla="*/ 43340 w 3413760"/>
              <a:gd name="connsiteY151" fmla="*/ 74344 h 4518660"/>
              <a:gd name="connsiteX152" fmla="*/ 49528 w 3413760"/>
              <a:gd name="connsiteY152" fmla="*/ 76200 h 4518660"/>
              <a:gd name="connsiteX153" fmla="*/ 49528 w 3413760"/>
              <a:gd name="connsiteY153" fmla="*/ 15240 h 4518660"/>
              <a:gd name="connsiteX154" fmla="*/ 110488 w 3413760"/>
              <a:gd name="connsiteY154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57200 w 3413760"/>
              <a:gd name="connsiteY109" fmla="*/ 2720340 h 4518660"/>
              <a:gd name="connsiteX110" fmla="*/ 488854 w 3413760"/>
              <a:gd name="connsiteY110" fmla="*/ 2691828 h 4518660"/>
              <a:gd name="connsiteX111" fmla="*/ 441960 w 3413760"/>
              <a:gd name="connsiteY111" fmla="*/ 2667000 h 4518660"/>
              <a:gd name="connsiteX112" fmla="*/ 434340 w 3413760"/>
              <a:gd name="connsiteY112" fmla="*/ 2567940 h 4518660"/>
              <a:gd name="connsiteX113" fmla="*/ 472440 w 3413760"/>
              <a:gd name="connsiteY113" fmla="*/ 2499360 h 4518660"/>
              <a:gd name="connsiteX114" fmla="*/ 632460 w 3413760"/>
              <a:gd name="connsiteY114" fmla="*/ 2476500 h 4518660"/>
              <a:gd name="connsiteX115" fmla="*/ 678180 w 3413760"/>
              <a:gd name="connsiteY115" fmla="*/ 2400300 h 4518660"/>
              <a:gd name="connsiteX116" fmla="*/ 723900 w 3413760"/>
              <a:gd name="connsiteY116" fmla="*/ 2400300 h 4518660"/>
              <a:gd name="connsiteX117" fmla="*/ 838200 w 3413760"/>
              <a:gd name="connsiteY117" fmla="*/ 2316480 h 4518660"/>
              <a:gd name="connsiteX118" fmla="*/ 853440 w 3413760"/>
              <a:gd name="connsiteY118" fmla="*/ 2240280 h 4518660"/>
              <a:gd name="connsiteX119" fmla="*/ 891540 w 3413760"/>
              <a:gd name="connsiteY119" fmla="*/ 2179320 h 4518660"/>
              <a:gd name="connsiteX120" fmla="*/ 929640 w 3413760"/>
              <a:gd name="connsiteY120" fmla="*/ 2087880 h 4518660"/>
              <a:gd name="connsiteX121" fmla="*/ 1013460 w 3413760"/>
              <a:gd name="connsiteY121" fmla="*/ 2087880 h 4518660"/>
              <a:gd name="connsiteX122" fmla="*/ 1021080 w 3413760"/>
              <a:gd name="connsiteY122" fmla="*/ 2019300 h 4518660"/>
              <a:gd name="connsiteX123" fmla="*/ 1074420 w 3413760"/>
              <a:gd name="connsiteY123" fmla="*/ 2019300 h 4518660"/>
              <a:gd name="connsiteX124" fmla="*/ 1074420 w 3413760"/>
              <a:gd name="connsiteY124" fmla="*/ 1935480 h 4518660"/>
              <a:gd name="connsiteX125" fmla="*/ 944880 w 3413760"/>
              <a:gd name="connsiteY125" fmla="*/ 1844040 h 4518660"/>
              <a:gd name="connsiteX126" fmla="*/ 792480 w 3413760"/>
              <a:gd name="connsiteY126" fmla="*/ 1691640 h 4518660"/>
              <a:gd name="connsiteX127" fmla="*/ 693420 w 3413760"/>
              <a:gd name="connsiteY127" fmla="*/ 1668780 h 4518660"/>
              <a:gd name="connsiteX128" fmla="*/ 662940 w 3413760"/>
              <a:gd name="connsiteY128" fmla="*/ 1600200 h 4518660"/>
              <a:gd name="connsiteX129" fmla="*/ 533400 w 3413760"/>
              <a:gd name="connsiteY129" fmla="*/ 1607820 h 4518660"/>
              <a:gd name="connsiteX130" fmla="*/ 502920 w 3413760"/>
              <a:gd name="connsiteY130" fmla="*/ 1668780 h 4518660"/>
              <a:gd name="connsiteX131" fmla="*/ 563880 w 3413760"/>
              <a:gd name="connsiteY131" fmla="*/ 1744980 h 4518660"/>
              <a:gd name="connsiteX132" fmla="*/ 464820 w 3413760"/>
              <a:gd name="connsiteY132" fmla="*/ 1775460 h 4518660"/>
              <a:gd name="connsiteX133" fmla="*/ 434340 w 3413760"/>
              <a:gd name="connsiteY133" fmla="*/ 1767840 h 4518660"/>
              <a:gd name="connsiteX134" fmla="*/ 396240 w 3413760"/>
              <a:gd name="connsiteY134" fmla="*/ 1813560 h 4518660"/>
              <a:gd name="connsiteX135" fmla="*/ 335280 w 3413760"/>
              <a:gd name="connsiteY135" fmla="*/ 1775460 h 4518660"/>
              <a:gd name="connsiteX136" fmla="*/ 388620 w 3413760"/>
              <a:gd name="connsiteY136" fmla="*/ 1684020 h 4518660"/>
              <a:gd name="connsiteX137" fmla="*/ 388620 w 3413760"/>
              <a:gd name="connsiteY137" fmla="*/ 1600200 h 4518660"/>
              <a:gd name="connsiteX138" fmla="*/ 495300 w 3413760"/>
              <a:gd name="connsiteY138" fmla="*/ 1524000 h 4518660"/>
              <a:gd name="connsiteX139" fmla="*/ 441960 w 3413760"/>
              <a:gd name="connsiteY139" fmla="*/ 1440180 h 4518660"/>
              <a:gd name="connsiteX140" fmla="*/ 426720 w 3413760"/>
              <a:gd name="connsiteY140" fmla="*/ 1333500 h 4518660"/>
              <a:gd name="connsiteX141" fmla="*/ 381000 w 3413760"/>
              <a:gd name="connsiteY141" fmla="*/ 1303020 h 4518660"/>
              <a:gd name="connsiteX142" fmla="*/ 403860 w 3413760"/>
              <a:gd name="connsiteY142" fmla="*/ 1211580 h 4518660"/>
              <a:gd name="connsiteX143" fmla="*/ 391608 w 3413760"/>
              <a:gd name="connsiteY143" fmla="*/ 1197102 h 4518660"/>
              <a:gd name="connsiteX144" fmla="*/ 419100 w 3413760"/>
              <a:gd name="connsiteY144" fmla="*/ 830580 h 4518660"/>
              <a:gd name="connsiteX145" fmla="*/ 328612 w 3413760"/>
              <a:gd name="connsiteY145" fmla="*/ 663892 h 4518660"/>
              <a:gd name="connsiteX146" fmla="*/ 257172 w 3413760"/>
              <a:gd name="connsiteY146" fmla="*/ 606744 h 4518660"/>
              <a:gd name="connsiteX147" fmla="*/ 171448 w 3413760"/>
              <a:gd name="connsiteY147" fmla="*/ 421004 h 4518660"/>
              <a:gd name="connsiteX148" fmla="*/ 176212 w 3413760"/>
              <a:gd name="connsiteY148" fmla="*/ 240030 h 4518660"/>
              <a:gd name="connsiteX149" fmla="*/ 104772 w 3413760"/>
              <a:gd name="connsiteY149" fmla="*/ 201930 h 4518660"/>
              <a:gd name="connsiteX150" fmla="*/ 43340 w 3413760"/>
              <a:gd name="connsiteY150" fmla="*/ 74344 h 4518660"/>
              <a:gd name="connsiteX151" fmla="*/ 49528 w 3413760"/>
              <a:gd name="connsiteY151" fmla="*/ 76200 h 4518660"/>
              <a:gd name="connsiteX152" fmla="*/ 49528 w 3413760"/>
              <a:gd name="connsiteY152" fmla="*/ 15240 h 4518660"/>
              <a:gd name="connsiteX153" fmla="*/ 110488 w 3413760"/>
              <a:gd name="connsiteY153" fmla="*/ 0 h 4518660"/>
              <a:gd name="connsiteX0" fmla="*/ 453136 w 3413760"/>
              <a:gd name="connsiteY0" fmla="*/ 2706116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453136 w 3413760"/>
              <a:gd name="connsiteY4" fmla="*/ 2706116 h 4518660"/>
              <a:gd name="connsiteX5" fmla="*/ 110488 w 3413760"/>
              <a:gd name="connsiteY5" fmla="*/ 0 h 4518660"/>
              <a:gd name="connsiteX6" fmla="*/ 179068 w 3413760"/>
              <a:gd name="connsiteY6" fmla="*/ 152400 h 4518660"/>
              <a:gd name="connsiteX7" fmla="*/ 255268 w 3413760"/>
              <a:gd name="connsiteY7" fmla="*/ 243840 h 4518660"/>
              <a:gd name="connsiteX8" fmla="*/ 346708 w 3413760"/>
              <a:gd name="connsiteY8" fmla="*/ 304800 h 4518660"/>
              <a:gd name="connsiteX9" fmla="*/ 407668 w 3413760"/>
              <a:gd name="connsiteY9" fmla="*/ 472440 h 4518660"/>
              <a:gd name="connsiteX10" fmla="*/ 521968 w 3413760"/>
              <a:gd name="connsiteY10" fmla="*/ 502920 h 4518660"/>
              <a:gd name="connsiteX11" fmla="*/ 529588 w 3413760"/>
              <a:gd name="connsiteY11" fmla="*/ 609600 h 4518660"/>
              <a:gd name="connsiteX12" fmla="*/ 727708 w 3413760"/>
              <a:gd name="connsiteY12" fmla="*/ 746760 h 4518660"/>
              <a:gd name="connsiteX13" fmla="*/ 781048 w 3413760"/>
              <a:gd name="connsiteY13" fmla="*/ 723900 h 4518660"/>
              <a:gd name="connsiteX14" fmla="*/ 956308 w 3413760"/>
              <a:gd name="connsiteY14" fmla="*/ 822960 h 4518660"/>
              <a:gd name="connsiteX15" fmla="*/ 1032508 w 3413760"/>
              <a:gd name="connsiteY15" fmla="*/ 822960 h 4518660"/>
              <a:gd name="connsiteX16" fmla="*/ 1116328 w 3413760"/>
              <a:gd name="connsiteY16" fmla="*/ 845820 h 4518660"/>
              <a:gd name="connsiteX17" fmla="*/ 1192528 w 3413760"/>
              <a:gd name="connsiteY17" fmla="*/ 975360 h 4518660"/>
              <a:gd name="connsiteX18" fmla="*/ 1337308 w 3413760"/>
              <a:gd name="connsiteY18" fmla="*/ 906780 h 4518660"/>
              <a:gd name="connsiteX19" fmla="*/ 1398268 w 3413760"/>
              <a:gd name="connsiteY19" fmla="*/ 914400 h 4518660"/>
              <a:gd name="connsiteX20" fmla="*/ 1482088 w 3413760"/>
              <a:gd name="connsiteY20" fmla="*/ 914400 h 4518660"/>
              <a:gd name="connsiteX21" fmla="*/ 1550668 w 3413760"/>
              <a:gd name="connsiteY21" fmla="*/ 861060 h 4518660"/>
              <a:gd name="connsiteX22" fmla="*/ 1604008 w 3413760"/>
              <a:gd name="connsiteY22" fmla="*/ 861060 h 4518660"/>
              <a:gd name="connsiteX23" fmla="*/ 1657348 w 3413760"/>
              <a:gd name="connsiteY23" fmla="*/ 883920 h 4518660"/>
              <a:gd name="connsiteX24" fmla="*/ 1764028 w 3413760"/>
              <a:gd name="connsiteY24" fmla="*/ 883920 h 4518660"/>
              <a:gd name="connsiteX25" fmla="*/ 1817368 w 3413760"/>
              <a:gd name="connsiteY25" fmla="*/ 762000 h 4518660"/>
              <a:gd name="connsiteX26" fmla="*/ 1962148 w 3413760"/>
              <a:gd name="connsiteY26" fmla="*/ 731520 h 4518660"/>
              <a:gd name="connsiteX27" fmla="*/ 2061208 w 3413760"/>
              <a:gd name="connsiteY27" fmla="*/ 731520 h 4518660"/>
              <a:gd name="connsiteX28" fmla="*/ 2129788 w 3413760"/>
              <a:gd name="connsiteY28" fmla="*/ 662940 h 4518660"/>
              <a:gd name="connsiteX29" fmla="*/ 2228848 w 3413760"/>
              <a:gd name="connsiteY29" fmla="*/ 739140 h 4518660"/>
              <a:gd name="connsiteX30" fmla="*/ 2228848 w 3413760"/>
              <a:gd name="connsiteY30" fmla="*/ 647700 h 4518660"/>
              <a:gd name="connsiteX31" fmla="*/ 2282188 w 3413760"/>
              <a:gd name="connsiteY31" fmla="*/ 548640 h 4518660"/>
              <a:gd name="connsiteX32" fmla="*/ 2556508 w 3413760"/>
              <a:gd name="connsiteY32" fmla="*/ 723900 h 4518660"/>
              <a:gd name="connsiteX33" fmla="*/ 2670808 w 3413760"/>
              <a:gd name="connsiteY33" fmla="*/ 914400 h 4518660"/>
              <a:gd name="connsiteX34" fmla="*/ 2769868 w 3413760"/>
              <a:gd name="connsiteY34" fmla="*/ 937260 h 4518660"/>
              <a:gd name="connsiteX35" fmla="*/ 2884168 w 3413760"/>
              <a:gd name="connsiteY35" fmla="*/ 982980 h 4518660"/>
              <a:gd name="connsiteX36" fmla="*/ 2922268 w 3413760"/>
              <a:gd name="connsiteY36" fmla="*/ 1066800 h 4518660"/>
              <a:gd name="connsiteX37" fmla="*/ 2937508 w 3413760"/>
              <a:gd name="connsiteY37" fmla="*/ 1135380 h 4518660"/>
              <a:gd name="connsiteX38" fmla="*/ 3181348 w 3413760"/>
              <a:gd name="connsiteY38" fmla="*/ 1333500 h 4518660"/>
              <a:gd name="connsiteX39" fmla="*/ 3249928 w 3413760"/>
              <a:gd name="connsiteY39" fmla="*/ 1348740 h 4518660"/>
              <a:gd name="connsiteX40" fmla="*/ 3356608 w 3413760"/>
              <a:gd name="connsiteY40" fmla="*/ 1348740 h 4518660"/>
              <a:gd name="connsiteX41" fmla="*/ 3330700 w 3413760"/>
              <a:gd name="connsiteY41" fmla="*/ 1333194 h 4518660"/>
              <a:gd name="connsiteX42" fmla="*/ 3360420 w 3413760"/>
              <a:gd name="connsiteY42" fmla="*/ 1341120 h 4518660"/>
              <a:gd name="connsiteX43" fmla="*/ 3413760 w 3413760"/>
              <a:gd name="connsiteY43" fmla="*/ 1371600 h 4518660"/>
              <a:gd name="connsiteX44" fmla="*/ 3390900 w 3413760"/>
              <a:gd name="connsiteY44" fmla="*/ 1478280 h 4518660"/>
              <a:gd name="connsiteX45" fmla="*/ 3360420 w 3413760"/>
              <a:gd name="connsiteY45" fmla="*/ 1516380 h 4518660"/>
              <a:gd name="connsiteX46" fmla="*/ 3322320 w 3413760"/>
              <a:gd name="connsiteY46" fmla="*/ 1516380 h 4518660"/>
              <a:gd name="connsiteX47" fmla="*/ 3284220 w 3413760"/>
              <a:gd name="connsiteY47" fmla="*/ 1455420 h 4518660"/>
              <a:gd name="connsiteX48" fmla="*/ 3230880 w 3413760"/>
              <a:gd name="connsiteY48" fmla="*/ 1455420 h 4518660"/>
              <a:gd name="connsiteX49" fmla="*/ 3162300 w 3413760"/>
              <a:gd name="connsiteY49" fmla="*/ 1470660 h 4518660"/>
              <a:gd name="connsiteX50" fmla="*/ 3086100 w 3413760"/>
              <a:gd name="connsiteY50" fmla="*/ 1524000 h 4518660"/>
              <a:gd name="connsiteX51" fmla="*/ 2979420 w 3413760"/>
              <a:gd name="connsiteY51" fmla="*/ 1546860 h 4518660"/>
              <a:gd name="connsiteX52" fmla="*/ 2956560 w 3413760"/>
              <a:gd name="connsiteY52" fmla="*/ 1524000 h 4518660"/>
              <a:gd name="connsiteX53" fmla="*/ 2849880 w 3413760"/>
              <a:gd name="connsiteY53" fmla="*/ 1516380 h 4518660"/>
              <a:gd name="connsiteX54" fmla="*/ 2674620 w 3413760"/>
              <a:gd name="connsiteY54" fmla="*/ 1577340 h 4518660"/>
              <a:gd name="connsiteX55" fmla="*/ 2499360 w 3413760"/>
              <a:gd name="connsiteY55" fmla="*/ 1722120 h 4518660"/>
              <a:gd name="connsiteX56" fmla="*/ 2186940 w 3413760"/>
              <a:gd name="connsiteY56" fmla="*/ 2065020 h 4518660"/>
              <a:gd name="connsiteX57" fmla="*/ 2042160 w 3413760"/>
              <a:gd name="connsiteY57" fmla="*/ 2263140 h 4518660"/>
              <a:gd name="connsiteX58" fmla="*/ 1943100 w 3413760"/>
              <a:gd name="connsiteY58" fmla="*/ 2613660 h 4518660"/>
              <a:gd name="connsiteX59" fmla="*/ 1943100 w 3413760"/>
              <a:gd name="connsiteY59" fmla="*/ 2880360 h 4518660"/>
              <a:gd name="connsiteX60" fmla="*/ 2019300 w 3413760"/>
              <a:gd name="connsiteY60" fmla="*/ 2994660 h 4518660"/>
              <a:gd name="connsiteX61" fmla="*/ 1973580 w 3413760"/>
              <a:gd name="connsiteY61" fmla="*/ 3063240 h 4518660"/>
              <a:gd name="connsiteX62" fmla="*/ 1950720 w 3413760"/>
              <a:gd name="connsiteY62" fmla="*/ 3307080 h 4518660"/>
              <a:gd name="connsiteX63" fmla="*/ 1905000 w 3413760"/>
              <a:gd name="connsiteY63" fmla="*/ 3444240 h 4518660"/>
              <a:gd name="connsiteX64" fmla="*/ 1798320 w 3413760"/>
              <a:gd name="connsiteY64" fmla="*/ 3451860 h 4518660"/>
              <a:gd name="connsiteX65" fmla="*/ 1760220 w 3413760"/>
              <a:gd name="connsiteY65" fmla="*/ 3535680 h 4518660"/>
              <a:gd name="connsiteX66" fmla="*/ 1638300 w 3413760"/>
              <a:gd name="connsiteY66" fmla="*/ 3573780 h 4518660"/>
              <a:gd name="connsiteX67" fmla="*/ 1600200 w 3413760"/>
              <a:gd name="connsiteY67" fmla="*/ 3627120 h 4518660"/>
              <a:gd name="connsiteX68" fmla="*/ 1516380 w 3413760"/>
              <a:gd name="connsiteY68" fmla="*/ 3634740 h 4518660"/>
              <a:gd name="connsiteX69" fmla="*/ 1485900 w 3413760"/>
              <a:gd name="connsiteY69" fmla="*/ 3688080 h 4518660"/>
              <a:gd name="connsiteX70" fmla="*/ 1371600 w 3413760"/>
              <a:gd name="connsiteY70" fmla="*/ 3710940 h 4518660"/>
              <a:gd name="connsiteX71" fmla="*/ 1341120 w 3413760"/>
              <a:gd name="connsiteY71" fmla="*/ 3680460 h 4518660"/>
              <a:gd name="connsiteX72" fmla="*/ 1226820 w 3413760"/>
              <a:gd name="connsiteY72" fmla="*/ 3665220 h 4518660"/>
              <a:gd name="connsiteX73" fmla="*/ 1066800 w 3413760"/>
              <a:gd name="connsiteY73" fmla="*/ 3710940 h 4518660"/>
              <a:gd name="connsiteX74" fmla="*/ 1066800 w 3413760"/>
              <a:gd name="connsiteY74" fmla="*/ 3802380 h 4518660"/>
              <a:gd name="connsiteX75" fmla="*/ 960120 w 3413760"/>
              <a:gd name="connsiteY75" fmla="*/ 3909060 h 4518660"/>
              <a:gd name="connsiteX76" fmla="*/ 815340 w 3413760"/>
              <a:gd name="connsiteY76" fmla="*/ 3954780 h 4518660"/>
              <a:gd name="connsiteX77" fmla="*/ 662940 w 3413760"/>
              <a:gd name="connsiteY77" fmla="*/ 4130040 h 4518660"/>
              <a:gd name="connsiteX78" fmla="*/ 624840 w 3413760"/>
              <a:gd name="connsiteY78" fmla="*/ 4366260 h 4518660"/>
              <a:gd name="connsiteX79" fmla="*/ 525780 w 3413760"/>
              <a:gd name="connsiteY79" fmla="*/ 4503420 h 4518660"/>
              <a:gd name="connsiteX80" fmla="*/ 403860 w 3413760"/>
              <a:gd name="connsiteY80" fmla="*/ 4518660 h 4518660"/>
              <a:gd name="connsiteX81" fmla="*/ 198120 w 3413760"/>
              <a:gd name="connsiteY81" fmla="*/ 4465320 h 4518660"/>
              <a:gd name="connsiteX82" fmla="*/ 198120 w 3413760"/>
              <a:gd name="connsiteY82" fmla="*/ 4358640 h 4518660"/>
              <a:gd name="connsiteX83" fmla="*/ 60960 w 3413760"/>
              <a:gd name="connsiteY83" fmla="*/ 4312920 h 4518660"/>
              <a:gd name="connsiteX84" fmla="*/ 0 w 3413760"/>
              <a:gd name="connsiteY84" fmla="*/ 4267200 h 4518660"/>
              <a:gd name="connsiteX85" fmla="*/ 0 w 3413760"/>
              <a:gd name="connsiteY85" fmla="*/ 4221480 h 4518660"/>
              <a:gd name="connsiteX86" fmla="*/ 99060 w 3413760"/>
              <a:gd name="connsiteY86" fmla="*/ 4229100 h 4518660"/>
              <a:gd name="connsiteX87" fmla="*/ 175260 w 3413760"/>
              <a:gd name="connsiteY87" fmla="*/ 4206240 h 4518660"/>
              <a:gd name="connsiteX88" fmla="*/ 205740 w 3413760"/>
              <a:gd name="connsiteY88" fmla="*/ 4175760 h 4518660"/>
              <a:gd name="connsiteX89" fmla="*/ 297180 w 3413760"/>
              <a:gd name="connsiteY89" fmla="*/ 4175760 h 4518660"/>
              <a:gd name="connsiteX90" fmla="*/ 297180 w 3413760"/>
              <a:gd name="connsiteY90" fmla="*/ 4099560 h 4518660"/>
              <a:gd name="connsiteX91" fmla="*/ 205740 w 3413760"/>
              <a:gd name="connsiteY91" fmla="*/ 4000500 h 4518660"/>
              <a:gd name="connsiteX92" fmla="*/ 198120 w 3413760"/>
              <a:gd name="connsiteY92" fmla="*/ 3886200 h 4518660"/>
              <a:gd name="connsiteX93" fmla="*/ 236220 w 3413760"/>
              <a:gd name="connsiteY93" fmla="*/ 3802380 h 4518660"/>
              <a:gd name="connsiteX94" fmla="*/ 198120 w 3413760"/>
              <a:gd name="connsiteY94" fmla="*/ 3733800 h 4518660"/>
              <a:gd name="connsiteX95" fmla="*/ 213360 w 3413760"/>
              <a:gd name="connsiteY95" fmla="*/ 3657600 h 4518660"/>
              <a:gd name="connsiteX96" fmla="*/ 205740 w 3413760"/>
              <a:gd name="connsiteY96" fmla="*/ 3611880 h 4518660"/>
              <a:gd name="connsiteX97" fmla="*/ 182880 w 3413760"/>
              <a:gd name="connsiteY97" fmla="*/ 3489960 h 4518660"/>
              <a:gd name="connsiteX98" fmla="*/ 205740 w 3413760"/>
              <a:gd name="connsiteY98" fmla="*/ 3368040 h 4518660"/>
              <a:gd name="connsiteX99" fmla="*/ 335280 w 3413760"/>
              <a:gd name="connsiteY99" fmla="*/ 3307080 h 4518660"/>
              <a:gd name="connsiteX100" fmla="*/ 327660 w 3413760"/>
              <a:gd name="connsiteY100" fmla="*/ 3200400 h 4518660"/>
              <a:gd name="connsiteX101" fmla="*/ 274320 w 3413760"/>
              <a:gd name="connsiteY101" fmla="*/ 3108960 h 4518660"/>
              <a:gd name="connsiteX102" fmla="*/ 274320 w 3413760"/>
              <a:gd name="connsiteY102" fmla="*/ 3055620 h 4518660"/>
              <a:gd name="connsiteX103" fmla="*/ 160020 w 3413760"/>
              <a:gd name="connsiteY103" fmla="*/ 2979420 h 4518660"/>
              <a:gd name="connsiteX104" fmla="*/ 198120 w 3413760"/>
              <a:gd name="connsiteY104" fmla="*/ 2903220 h 4518660"/>
              <a:gd name="connsiteX105" fmla="*/ 213360 w 3413760"/>
              <a:gd name="connsiteY105" fmla="*/ 2849880 h 4518660"/>
              <a:gd name="connsiteX106" fmla="*/ 304800 w 3413760"/>
              <a:gd name="connsiteY106" fmla="*/ 2735580 h 4518660"/>
              <a:gd name="connsiteX107" fmla="*/ 335280 w 3413760"/>
              <a:gd name="connsiteY107" fmla="*/ 2735580 h 4518660"/>
              <a:gd name="connsiteX108" fmla="*/ 441960 w 3413760"/>
              <a:gd name="connsiteY108" fmla="*/ 2743200 h 4518660"/>
              <a:gd name="connsiteX109" fmla="*/ 488854 w 3413760"/>
              <a:gd name="connsiteY109" fmla="*/ 2691828 h 4518660"/>
              <a:gd name="connsiteX110" fmla="*/ 441960 w 3413760"/>
              <a:gd name="connsiteY110" fmla="*/ 2667000 h 4518660"/>
              <a:gd name="connsiteX111" fmla="*/ 434340 w 3413760"/>
              <a:gd name="connsiteY111" fmla="*/ 2567940 h 4518660"/>
              <a:gd name="connsiteX112" fmla="*/ 472440 w 3413760"/>
              <a:gd name="connsiteY112" fmla="*/ 2499360 h 4518660"/>
              <a:gd name="connsiteX113" fmla="*/ 632460 w 3413760"/>
              <a:gd name="connsiteY113" fmla="*/ 2476500 h 4518660"/>
              <a:gd name="connsiteX114" fmla="*/ 678180 w 3413760"/>
              <a:gd name="connsiteY114" fmla="*/ 2400300 h 4518660"/>
              <a:gd name="connsiteX115" fmla="*/ 723900 w 3413760"/>
              <a:gd name="connsiteY115" fmla="*/ 2400300 h 4518660"/>
              <a:gd name="connsiteX116" fmla="*/ 838200 w 3413760"/>
              <a:gd name="connsiteY116" fmla="*/ 2316480 h 4518660"/>
              <a:gd name="connsiteX117" fmla="*/ 853440 w 3413760"/>
              <a:gd name="connsiteY117" fmla="*/ 2240280 h 4518660"/>
              <a:gd name="connsiteX118" fmla="*/ 891540 w 3413760"/>
              <a:gd name="connsiteY118" fmla="*/ 2179320 h 4518660"/>
              <a:gd name="connsiteX119" fmla="*/ 929640 w 3413760"/>
              <a:gd name="connsiteY119" fmla="*/ 2087880 h 4518660"/>
              <a:gd name="connsiteX120" fmla="*/ 1013460 w 3413760"/>
              <a:gd name="connsiteY120" fmla="*/ 2087880 h 4518660"/>
              <a:gd name="connsiteX121" fmla="*/ 1021080 w 3413760"/>
              <a:gd name="connsiteY121" fmla="*/ 2019300 h 4518660"/>
              <a:gd name="connsiteX122" fmla="*/ 1074420 w 3413760"/>
              <a:gd name="connsiteY122" fmla="*/ 2019300 h 4518660"/>
              <a:gd name="connsiteX123" fmla="*/ 1074420 w 3413760"/>
              <a:gd name="connsiteY123" fmla="*/ 1935480 h 4518660"/>
              <a:gd name="connsiteX124" fmla="*/ 944880 w 3413760"/>
              <a:gd name="connsiteY124" fmla="*/ 1844040 h 4518660"/>
              <a:gd name="connsiteX125" fmla="*/ 792480 w 3413760"/>
              <a:gd name="connsiteY125" fmla="*/ 1691640 h 4518660"/>
              <a:gd name="connsiteX126" fmla="*/ 693420 w 3413760"/>
              <a:gd name="connsiteY126" fmla="*/ 1668780 h 4518660"/>
              <a:gd name="connsiteX127" fmla="*/ 662940 w 3413760"/>
              <a:gd name="connsiteY127" fmla="*/ 1600200 h 4518660"/>
              <a:gd name="connsiteX128" fmla="*/ 533400 w 3413760"/>
              <a:gd name="connsiteY128" fmla="*/ 1607820 h 4518660"/>
              <a:gd name="connsiteX129" fmla="*/ 502920 w 3413760"/>
              <a:gd name="connsiteY129" fmla="*/ 1668780 h 4518660"/>
              <a:gd name="connsiteX130" fmla="*/ 563880 w 3413760"/>
              <a:gd name="connsiteY130" fmla="*/ 1744980 h 4518660"/>
              <a:gd name="connsiteX131" fmla="*/ 464820 w 3413760"/>
              <a:gd name="connsiteY131" fmla="*/ 1775460 h 4518660"/>
              <a:gd name="connsiteX132" fmla="*/ 434340 w 3413760"/>
              <a:gd name="connsiteY132" fmla="*/ 1767840 h 4518660"/>
              <a:gd name="connsiteX133" fmla="*/ 396240 w 3413760"/>
              <a:gd name="connsiteY133" fmla="*/ 1813560 h 4518660"/>
              <a:gd name="connsiteX134" fmla="*/ 335280 w 3413760"/>
              <a:gd name="connsiteY134" fmla="*/ 1775460 h 4518660"/>
              <a:gd name="connsiteX135" fmla="*/ 388620 w 3413760"/>
              <a:gd name="connsiteY135" fmla="*/ 1684020 h 4518660"/>
              <a:gd name="connsiteX136" fmla="*/ 388620 w 3413760"/>
              <a:gd name="connsiteY136" fmla="*/ 1600200 h 4518660"/>
              <a:gd name="connsiteX137" fmla="*/ 495300 w 3413760"/>
              <a:gd name="connsiteY137" fmla="*/ 1524000 h 4518660"/>
              <a:gd name="connsiteX138" fmla="*/ 441960 w 3413760"/>
              <a:gd name="connsiteY138" fmla="*/ 1440180 h 4518660"/>
              <a:gd name="connsiteX139" fmla="*/ 426720 w 3413760"/>
              <a:gd name="connsiteY139" fmla="*/ 1333500 h 4518660"/>
              <a:gd name="connsiteX140" fmla="*/ 381000 w 3413760"/>
              <a:gd name="connsiteY140" fmla="*/ 1303020 h 4518660"/>
              <a:gd name="connsiteX141" fmla="*/ 403860 w 3413760"/>
              <a:gd name="connsiteY141" fmla="*/ 1211580 h 4518660"/>
              <a:gd name="connsiteX142" fmla="*/ 391608 w 3413760"/>
              <a:gd name="connsiteY142" fmla="*/ 1197102 h 4518660"/>
              <a:gd name="connsiteX143" fmla="*/ 419100 w 3413760"/>
              <a:gd name="connsiteY143" fmla="*/ 830580 h 4518660"/>
              <a:gd name="connsiteX144" fmla="*/ 328612 w 3413760"/>
              <a:gd name="connsiteY144" fmla="*/ 663892 h 4518660"/>
              <a:gd name="connsiteX145" fmla="*/ 257172 w 3413760"/>
              <a:gd name="connsiteY145" fmla="*/ 606744 h 4518660"/>
              <a:gd name="connsiteX146" fmla="*/ 171448 w 3413760"/>
              <a:gd name="connsiteY146" fmla="*/ 421004 h 4518660"/>
              <a:gd name="connsiteX147" fmla="*/ 176212 w 3413760"/>
              <a:gd name="connsiteY147" fmla="*/ 240030 h 4518660"/>
              <a:gd name="connsiteX148" fmla="*/ 104772 w 3413760"/>
              <a:gd name="connsiteY148" fmla="*/ 201930 h 4518660"/>
              <a:gd name="connsiteX149" fmla="*/ 43340 w 3413760"/>
              <a:gd name="connsiteY149" fmla="*/ 74344 h 4518660"/>
              <a:gd name="connsiteX150" fmla="*/ 49528 w 3413760"/>
              <a:gd name="connsiteY150" fmla="*/ 76200 h 4518660"/>
              <a:gd name="connsiteX151" fmla="*/ 49528 w 3413760"/>
              <a:gd name="connsiteY151" fmla="*/ 15240 h 4518660"/>
              <a:gd name="connsiteX152" fmla="*/ 110488 w 3413760"/>
              <a:gd name="connsiteY152" fmla="*/ 0 h 4518660"/>
              <a:gd name="connsiteX0" fmla="*/ 335280 w 3413760"/>
              <a:gd name="connsiteY0" fmla="*/ 2735580 h 4518660"/>
              <a:gd name="connsiteX1" fmla="*/ 454048 w 3413760"/>
              <a:gd name="connsiteY1" fmla="*/ 2709304 h 4518660"/>
              <a:gd name="connsiteX2" fmla="*/ 434340 w 3413760"/>
              <a:gd name="connsiteY2" fmla="*/ 2735580 h 4518660"/>
              <a:gd name="connsiteX3" fmla="*/ 335280 w 3413760"/>
              <a:gd name="connsiteY3" fmla="*/ 2735580 h 4518660"/>
              <a:gd name="connsiteX4" fmla="*/ 110488 w 3413760"/>
              <a:gd name="connsiteY4" fmla="*/ 0 h 4518660"/>
              <a:gd name="connsiteX5" fmla="*/ 179068 w 3413760"/>
              <a:gd name="connsiteY5" fmla="*/ 152400 h 4518660"/>
              <a:gd name="connsiteX6" fmla="*/ 255268 w 3413760"/>
              <a:gd name="connsiteY6" fmla="*/ 243840 h 4518660"/>
              <a:gd name="connsiteX7" fmla="*/ 346708 w 3413760"/>
              <a:gd name="connsiteY7" fmla="*/ 304800 h 4518660"/>
              <a:gd name="connsiteX8" fmla="*/ 407668 w 3413760"/>
              <a:gd name="connsiteY8" fmla="*/ 472440 h 4518660"/>
              <a:gd name="connsiteX9" fmla="*/ 521968 w 3413760"/>
              <a:gd name="connsiteY9" fmla="*/ 502920 h 4518660"/>
              <a:gd name="connsiteX10" fmla="*/ 529588 w 3413760"/>
              <a:gd name="connsiteY10" fmla="*/ 609600 h 4518660"/>
              <a:gd name="connsiteX11" fmla="*/ 727708 w 3413760"/>
              <a:gd name="connsiteY11" fmla="*/ 746760 h 4518660"/>
              <a:gd name="connsiteX12" fmla="*/ 781048 w 3413760"/>
              <a:gd name="connsiteY12" fmla="*/ 723900 h 4518660"/>
              <a:gd name="connsiteX13" fmla="*/ 956308 w 3413760"/>
              <a:gd name="connsiteY13" fmla="*/ 822960 h 4518660"/>
              <a:gd name="connsiteX14" fmla="*/ 1032508 w 3413760"/>
              <a:gd name="connsiteY14" fmla="*/ 822960 h 4518660"/>
              <a:gd name="connsiteX15" fmla="*/ 1116328 w 3413760"/>
              <a:gd name="connsiteY15" fmla="*/ 845820 h 4518660"/>
              <a:gd name="connsiteX16" fmla="*/ 1192528 w 3413760"/>
              <a:gd name="connsiteY16" fmla="*/ 975360 h 4518660"/>
              <a:gd name="connsiteX17" fmla="*/ 1337308 w 3413760"/>
              <a:gd name="connsiteY17" fmla="*/ 906780 h 4518660"/>
              <a:gd name="connsiteX18" fmla="*/ 1398268 w 3413760"/>
              <a:gd name="connsiteY18" fmla="*/ 914400 h 4518660"/>
              <a:gd name="connsiteX19" fmla="*/ 1482088 w 3413760"/>
              <a:gd name="connsiteY19" fmla="*/ 914400 h 4518660"/>
              <a:gd name="connsiteX20" fmla="*/ 1550668 w 3413760"/>
              <a:gd name="connsiteY20" fmla="*/ 861060 h 4518660"/>
              <a:gd name="connsiteX21" fmla="*/ 1604008 w 3413760"/>
              <a:gd name="connsiteY21" fmla="*/ 861060 h 4518660"/>
              <a:gd name="connsiteX22" fmla="*/ 1657348 w 3413760"/>
              <a:gd name="connsiteY22" fmla="*/ 883920 h 4518660"/>
              <a:gd name="connsiteX23" fmla="*/ 1764028 w 3413760"/>
              <a:gd name="connsiteY23" fmla="*/ 883920 h 4518660"/>
              <a:gd name="connsiteX24" fmla="*/ 1817368 w 3413760"/>
              <a:gd name="connsiteY24" fmla="*/ 762000 h 4518660"/>
              <a:gd name="connsiteX25" fmla="*/ 1962148 w 3413760"/>
              <a:gd name="connsiteY25" fmla="*/ 731520 h 4518660"/>
              <a:gd name="connsiteX26" fmla="*/ 2061208 w 3413760"/>
              <a:gd name="connsiteY26" fmla="*/ 731520 h 4518660"/>
              <a:gd name="connsiteX27" fmla="*/ 2129788 w 3413760"/>
              <a:gd name="connsiteY27" fmla="*/ 662940 h 4518660"/>
              <a:gd name="connsiteX28" fmla="*/ 2228848 w 3413760"/>
              <a:gd name="connsiteY28" fmla="*/ 739140 h 4518660"/>
              <a:gd name="connsiteX29" fmla="*/ 2228848 w 3413760"/>
              <a:gd name="connsiteY29" fmla="*/ 647700 h 4518660"/>
              <a:gd name="connsiteX30" fmla="*/ 2282188 w 3413760"/>
              <a:gd name="connsiteY30" fmla="*/ 548640 h 4518660"/>
              <a:gd name="connsiteX31" fmla="*/ 2556508 w 3413760"/>
              <a:gd name="connsiteY31" fmla="*/ 723900 h 4518660"/>
              <a:gd name="connsiteX32" fmla="*/ 2670808 w 3413760"/>
              <a:gd name="connsiteY32" fmla="*/ 914400 h 4518660"/>
              <a:gd name="connsiteX33" fmla="*/ 2769868 w 3413760"/>
              <a:gd name="connsiteY33" fmla="*/ 937260 h 4518660"/>
              <a:gd name="connsiteX34" fmla="*/ 2884168 w 3413760"/>
              <a:gd name="connsiteY34" fmla="*/ 982980 h 4518660"/>
              <a:gd name="connsiteX35" fmla="*/ 2922268 w 3413760"/>
              <a:gd name="connsiteY35" fmla="*/ 1066800 h 4518660"/>
              <a:gd name="connsiteX36" fmla="*/ 2937508 w 3413760"/>
              <a:gd name="connsiteY36" fmla="*/ 1135380 h 4518660"/>
              <a:gd name="connsiteX37" fmla="*/ 3181348 w 3413760"/>
              <a:gd name="connsiteY37" fmla="*/ 1333500 h 4518660"/>
              <a:gd name="connsiteX38" fmla="*/ 3249928 w 3413760"/>
              <a:gd name="connsiteY38" fmla="*/ 1348740 h 4518660"/>
              <a:gd name="connsiteX39" fmla="*/ 3356608 w 3413760"/>
              <a:gd name="connsiteY39" fmla="*/ 1348740 h 4518660"/>
              <a:gd name="connsiteX40" fmla="*/ 3330700 w 3413760"/>
              <a:gd name="connsiteY40" fmla="*/ 1333194 h 4518660"/>
              <a:gd name="connsiteX41" fmla="*/ 3360420 w 3413760"/>
              <a:gd name="connsiteY41" fmla="*/ 1341120 h 4518660"/>
              <a:gd name="connsiteX42" fmla="*/ 3413760 w 3413760"/>
              <a:gd name="connsiteY42" fmla="*/ 1371600 h 4518660"/>
              <a:gd name="connsiteX43" fmla="*/ 3390900 w 3413760"/>
              <a:gd name="connsiteY43" fmla="*/ 1478280 h 4518660"/>
              <a:gd name="connsiteX44" fmla="*/ 3360420 w 3413760"/>
              <a:gd name="connsiteY44" fmla="*/ 1516380 h 4518660"/>
              <a:gd name="connsiteX45" fmla="*/ 3322320 w 3413760"/>
              <a:gd name="connsiteY45" fmla="*/ 1516380 h 4518660"/>
              <a:gd name="connsiteX46" fmla="*/ 3284220 w 3413760"/>
              <a:gd name="connsiteY46" fmla="*/ 1455420 h 4518660"/>
              <a:gd name="connsiteX47" fmla="*/ 3230880 w 3413760"/>
              <a:gd name="connsiteY47" fmla="*/ 1455420 h 4518660"/>
              <a:gd name="connsiteX48" fmla="*/ 3162300 w 3413760"/>
              <a:gd name="connsiteY48" fmla="*/ 1470660 h 4518660"/>
              <a:gd name="connsiteX49" fmla="*/ 3086100 w 3413760"/>
              <a:gd name="connsiteY49" fmla="*/ 1524000 h 4518660"/>
              <a:gd name="connsiteX50" fmla="*/ 2979420 w 3413760"/>
              <a:gd name="connsiteY50" fmla="*/ 1546860 h 4518660"/>
              <a:gd name="connsiteX51" fmla="*/ 2956560 w 3413760"/>
              <a:gd name="connsiteY51" fmla="*/ 1524000 h 4518660"/>
              <a:gd name="connsiteX52" fmla="*/ 2849880 w 3413760"/>
              <a:gd name="connsiteY52" fmla="*/ 1516380 h 4518660"/>
              <a:gd name="connsiteX53" fmla="*/ 2674620 w 3413760"/>
              <a:gd name="connsiteY53" fmla="*/ 1577340 h 4518660"/>
              <a:gd name="connsiteX54" fmla="*/ 2499360 w 3413760"/>
              <a:gd name="connsiteY54" fmla="*/ 1722120 h 4518660"/>
              <a:gd name="connsiteX55" fmla="*/ 2186940 w 3413760"/>
              <a:gd name="connsiteY55" fmla="*/ 2065020 h 4518660"/>
              <a:gd name="connsiteX56" fmla="*/ 2042160 w 3413760"/>
              <a:gd name="connsiteY56" fmla="*/ 2263140 h 4518660"/>
              <a:gd name="connsiteX57" fmla="*/ 1943100 w 3413760"/>
              <a:gd name="connsiteY57" fmla="*/ 2613660 h 4518660"/>
              <a:gd name="connsiteX58" fmla="*/ 1943100 w 3413760"/>
              <a:gd name="connsiteY58" fmla="*/ 2880360 h 4518660"/>
              <a:gd name="connsiteX59" fmla="*/ 2019300 w 3413760"/>
              <a:gd name="connsiteY59" fmla="*/ 2994660 h 4518660"/>
              <a:gd name="connsiteX60" fmla="*/ 1973580 w 3413760"/>
              <a:gd name="connsiteY60" fmla="*/ 3063240 h 4518660"/>
              <a:gd name="connsiteX61" fmla="*/ 1950720 w 3413760"/>
              <a:gd name="connsiteY61" fmla="*/ 3307080 h 4518660"/>
              <a:gd name="connsiteX62" fmla="*/ 1905000 w 3413760"/>
              <a:gd name="connsiteY62" fmla="*/ 3444240 h 4518660"/>
              <a:gd name="connsiteX63" fmla="*/ 1798320 w 3413760"/>
              <a:gd name="connsiteY63" fmla="*/ 3451860 h 4518660"/>
              <a:gd name="connsiteX64" fmla="*/ 1760220 w 3413760"/>
              <a:gd name="connsiteY64" fmla="*/ 3535680 h 4518660"/>
              <a:gd name="connsiteX65" fmla="*/ 1638300 w 3413760"/>
              <a:gd name="connsiteY65" fmla="*/ 3573780 h 4518660"/>
              <a:gd name="connsiteX66" fmla="*/ 1600200 w 3413760"/>
              <a:gd name="connsiteY66" fmla="*/ 3627120 h 4518660"/>
              <a:gd name="connsiteX67" fmla="*/ 1516380 w 3413760"/>
              <a:gd name="connsiteY67" fmla="*/ 3634740 h 4518660"/>
              <a:gd name="connsiteX68" fmla="*/ 1485900 w 3413760"/>
              <a:gd name="connsiteY68" fmla="*/ 3688080 h 4518660"/>
              <a:gd name="connsiteX69" fmla="*/ 1371600 w 3413760"/>
              <a:gd name="connsiteY69" fmla="*/ 3710940 h 4518660"/>
              <a:gd name="connsiteX70" fmla="*/ 1341120 w 3413760"/>
              <a:gd name="connsiteY70" fmla="*/ 3680460 h 4518660"/>
              <a:gd name="connsiteX71" fmla="*/ 1226820 w 3413760"/>
              <a:gd name="connsiteY71" fmla="*/ 3665220 h 4518660"/>
              <a:gd name="connsiteX72" fmla="*/ 1066800 w 3413760"/>
              <a:gd name="connsiteY72" fmla="*/ 3710940 h 4518660"/>
              <a:gd name="connsiteX73" fmla="*/ 1066800 w 3413760"/>
              <a:gd name="connsiteY73" fmla="*/ 3802380 h 4518660"/>
              <a:gd name="connsiteX74" fmla="*/ 960120 w 3413760"/>
              <a:gd name="connsiteY74" fmla="*/ 3909060 h 4518660"/>
              <a:gd name="connsiteX75" fmla="*/ 815340 w 3413760"/>
              <a:gd name="connsiteY75" fmla="*/ 3954780 h 4518660"/>
              <a:gd name="connsiteX76" fmla="*/ 662940 w 3413760"/>
              <a:gd name="connsiteY76" fmla="*/ 4130040 h 4518660"/>
              <a:gd name="connsiteX77" fmla="*/ 624840 w 3413760"/>
              <a:gd name="connsiteY77" fmla="*/ 4366260 h 4518660"/>
              <a:gd name="connsiteX78" fmla="*/ 525780 w 3413760"/>
              <a:gd name="connsiteY78" fmla="*/ 4503420 h 4518660"/>
              <a:gd name="connsiteX79" fmla="*/ 403860 w 3413760"/>
              <a:gd name="connsiteY79" fmla="*/ 4518660 h 4518660"/>
              <a:gd name="connsiteX80" fmla="*/ 198120 w 3413760"/>
              <a:gd name="connsiteY80" fmla="*/ 4465320 h 4518660"/>
              <a:gd name="connsiteX81" fmla="*/ 198120 w 3413760"/>
              <a:gd name="connsiteY81" fmla="*/ 4358640 h 4518660"/>
              <a:gd name="connsiteX82" fmla="*/ 60960 w 3413760"/>
              <a:gd name="connsiteY82" fmla="*/ 4312920 h 4518660"/>
              <a:gd name="connsiteX83" fmla="*/ 0 w 3413760"/>
              <a:gd name="connsiteY83" fmla="*/ 4267200 h 4518660"/>
              <a:gd name="connsiteX84" fmla="*/ 0 w 3413760"/>
              <a:gd name="connsiteY84" fmla="*/ 4221480 h 4518660"/>
              <a:gd name="connsiteX85" fmla="*/ 99060 w 3413760"/>
              <a:gd name="connsiteY85" fmla="*/ 4229100 h 4518660"/>
              <a:gd name="connsiteX86" fmla="*/ 175260 w 3413760"/>
              <a:gd name="connsiteY86" fmla="*/ 4206240 h 4518660"/>
              <a:gd name="connsiteX87" fmla="*/ 205740 w 3413760"/>
              <a:gd name="connsiteY87" fmla="*/ 4175760 h 4518660"/>
              <a:gd name="connsiteX88" fmla="*/ 297180 w 3413760"/>
              <a:gd name="connsiteY88" fmla="*/ 4175760 h 4518660"/>
              <a:gd name="connsiteX89" fmla="*/ 297180 w 3413760"/>
              <a:gd name="connsiteY89" fmla="*/ 4099560 h 4518660"/>
              <a:gd name="connsiteX90" fmla="*/ 205740 w 3413760"/>
              <a:gd name="connsiteY90" fmla="*/ 4000500 h 4518660"/>
              <a:gd name="connsiteX91" fmla="*/ 198120 w 3413760"/>
              <a:gd name="connsiteY91" fmla="*/ 3886200 h 4518660"/>
              <a:gd name="connsiteX92" fmla="*/ 236220 w 3413760"/>
              <a:gd name="connsiteY92" fmla="*/ 3802380 h 4518660"/>
              <a:gd name="connsiteX93" fmla="*/ 198120 w 3413760"/>
              <a:gd name="connsiteY93" fmla="*/ 3733800 h 4518660"/>
              <a:gd name="connsiteX94" fmla="*/ 213360 w 3413760"/>
              <a:gd name="connsiteY94" fmla="*/ 3657600 h 4518660"/>
              <a:gd name="connsiteX95" fmla="*/ 205740 w 3413760"/>
              <a:gd name="connsiteY95" fmla="*/ 3611880 h 4518660"/>
              <a:gd name="connsiteX96" fmla="*/ 182880 w 3413760"/>
              <a:gd name="connsiteY96" fmla="*/ 3489960 h 4518660"/>
              <a:gd name="connsiteX97" fmla="*/ 205740 w 3413760"/>
              <a:gd name="connsiteY97" fmla="*/ 3368040 h 4518660"/>
              <a:gd name="connsiteX98" fmla="*/ 335280 w 3413760"/>
              <a:gd name="connsiteY98" fmla="*/ 3307080 h 4518660"/>
              <a:gd name="connsiteX99" fmla="*/ 327660 w 3413760"/>
              <a:gd name="connsiteY99" fmla="*/ 3200400 h 4518660"/>
              <a:gd name="connsiteX100" fmla="*/ 274320 w 3413760"/>
              <a:gd name="connsiteY100" fmla="*/ 3108960 h 4518660"/>
              <a:gd name="connsiteX101" fmla="*/ 274320 w 3413760"/>
              <a:gd name="connsiteY101" fmla="*/ 3055620 h 4518660"/>
              <a:gd name="connsiteX102" fmla="*/ 160020 w 3413760"/>
              <a:gd name="connsiteY102" fmla="*/ 2979420 h 4518660"/>
              <a:gd name="connsiteX103" fmla="*/ 198120 w 3413760"/>
              <a:gd name="connsiteY103" fmla="*/ 2903220 h 4518660"/>
              <a:gd name="connsiteX104" fmla="*/ 213360 w 3413760"/>
              <a:gd name="connsiteY104" fmla="*/ 2849880 h 4518660"/>
              <a:gd name="connsiteX105" fmla="*/ 304800 w 3413760"/>
              <a:gd name="connsiteY105" fmla="*/ 2735580 h 4518660"/>
              <a:gd name="connsiteX106" fmla="*/ 335280 w 3413760"/>
              <a:gd name="connsiteY106" fmla="*/ 2735580 h 4518660"/>
              <a:gd name="connsiteX107" fmla="*/ 441960 w 3413760"/>
              <a:gd name="connsiteY107" fmla="*/ 2743200 h 4518660"/>
              <a:gd name="connsiteX108" fmla="*/ 488854 w 3413760"/>
              <a:gd name="connsiteY108" fmla="*/ 2691828 h 4518660"/>
              <a:gd name="connsiteX109" fmla="*/ 441960 w 3413760"/>
              <a:gd name="connsiteY109" fmla="*/ 2667000 h 4518660"/>
              <a:gd name="connsiteX110" fmla="*/ 434340 w 3413760"/>
              <a:gd name="connsiteY110" fmla="*/ 2567940 h 4518660"/>
              <a:gd name="connsiteX111" fmla="*/ 472440 w 3413760"/>
              <a:gd name="connsiteY111" fmla="*/ 2499360 h 4518660"/>
              <a:gd name="connsiteX112" fmla="*/ 632460 w 3413760"/>
              <a:gd name="connsiteY112" fmla="*/ 2476500 h 4518660"/>
              <a:gd name="connsiteX113" fmla="*/ 678180 w 3413760"/>
              <a:gd name="connsiteY113" fmla="*/ 2400300 h 4518660"/>
              <a:gd name="connsiteX114" fmla="*/ 723900 w 3413760"/>
              <a:gd name="connsiteY114" fmla="*/ 2400300 h 4518660"/>
              <a:gd name="connsiteX115" fmla="*/ 838200 w 3413760"/>
              <a:gd name="connsiteY115" fmla="*/ 2316480 h 4518660"/>
              <a:gd name="connsiteX116" fmla="*/ 853440 w 3413760"/>
              <a:gd name="connsiteY116" fmla="*/ 2240280 h 4518660"/>
              <a:gd name="connsiteX117" fmla="*/ 891540 w 3413760"/>
              <a:gd name="connsiteY117" fmla="*/ 2179320 h 4518660"/>
              <a:gd name="connsiteX118" fmla="*/ 929640 w 3413760"/>
              <a:gd name="connsiteY118" fmla="*/ 2087880 h 4518660"/>
              <a:gd name="connsiteX119" fmla="*/ 1013460 w 3413760"/>
              <a:gd name="connsiteY119" fmla="*/ 2087880 h 4518660"/>
              <a:gd name="connsiteX120" fmla="*/ 1021080 w 3413760"/>
              <a:gd name="connsiteY120" fmla="*/ 2019300 h 4518660"/>
              <a:gd name="connsiteX121" fmla="*/ 1074420 w 3413760"/>
              <a:gd name="connsiteY121" fmla="*/ 2019300 h 4518660"/>
              <a:gd name="connsiteX122" fmla="*/ 1074420 w 3413760"/>
              <a:gd name="connsiteY122" fmla="*/ 1935480 h 4518660"/>
              <a:gd name="connsiteX123" fmla="*/ 944880 w 3413760"/>
              <a:gd name="connsiteY123" fmla="*/ 1844040 h 4518660"/>
              <a:gd name="connsiteX124" fmla="*/ 792480 w 3413760"/>
              <a:gd name="connsiteY124" fmla="*/ 1691640 h 4518660"/>
              <a:gd name="connsiteX125" fmla="*/ 693420 w 3413760"/>
              <a:gd name="connsiteY125" fmla="*/ 1668780 h 4518660"/>
              <a:gd name="connsiteX126" fmla="*/ 662940 w 3413760"/>
              <a:gd name="connsiteY126" fmla="*/ 1600200 h 4518660"/>
              <a:gd name="connsiteX127" fmla="*/ 533400 w 3413760"/>
              <a:gd name="connsiteY127" fmla="*/ 1607820 h 4518660"/>
              <a:gd name="connsiteX128" fmla="*/ 502920 w 3413760"/>
              <a:gd name="connsiteY128" fmla="*/ 1668780 h 4518660"/>
              <a:gd name="connsiteX129" fmla="*/ 563880 w 3413760"/>
              <a:gd name="connsiteY129" fmla="*/ 1744980 h 4518660"/>
              <a:gd name="connsiteX130" fmla="*/ 464820 w 3413760"/>
              <a:gd name="connsiteY130" fmla="*/ 1775460 h 4518660"/>
              <a:gd name="connsiteX131" fmla="*/ 434340 w 3413760"/>
              <a:gd name="connsiteY131" fmla="*/ 1767840 h 4518660"/>
              <a:gd name="connsiteX132" fmla="*/ 396240 w 3413760"/>
              <a:gd name="connsiteY132" fmla="*/ 1813560 h 4518660"/>
              <a:gd name="connsiteX133" fmla="*/ 335280 w 3413760"/>
              <a:gd name="connsiteY133" fmla="*/ 1775460 h 4518660"/>
              <a:gd name="connsiteX134" fmla="*/ 388620 w 3413760"/>
              <a:gd name="connsiteY134" fmla="*/ 1684020 h 4518660"/>
              <a:gd name="connsiteX135" fmla="*/ 388620 w 3413760"/>
              <a:gd name="connsiteY135" fmla="*/ 1600200 h 4518660"/>
              <a:gd name="connsiteX136" fmla="*/ 495300 w 3413760"/>
              <a:gd name="connsiteY136" fmla="*/ 1524000 h 4518660"/>
              <a:gd name="connsiteX137" fmla="*/ 441960 w 3413760"/>
              <a:gd name="connsiteY137" fmla="*/ 1440180 h 4518660"/>
              <a:gd name="connsiteX138" fmla="*/ 426720 w 3413760"/>
              <a:gd name="connsiteY138" fmla="*/ 1333500 h 4518660"/>
              <a:gd name="connsiteX139" fmla="*/ 381000 w 3413760"/>
              <a:gd name="connsiteY139" fmla="*/ 1303020 h 4518660"/>
              <a:gd name="connsiteX140" fmla="*/ 403860 w 3413760"/>
              <a:gd name="connsiteY140" fmla="*/ 1211580 h 4518660"/>
              <a:gd name="connsiteX141" fmla="*/ 391608 w 3413760"/>
              <a:gd name="connsiteY141" fmla="*/ 1197102 h 4518660"/>
              <a:gd name="connsiteX142" fmla="*/ 419100 w 3413760"/>
              <a:gd name="connsiteY142" fmla="*/ 830580 h 4518660"/>
              <a:gd name="connsiteX143" fmla="*/ 328612 w 3413760"/>
              <a:gd name="connsiteY143" fmla="*/ 663892 h 4518660"/>
              <a:gd name="connsiteX144" fmla="*/ 257172 w 3413760"/>
              <a:gd name="connsiteY144" fmla="*/ 606744 h 4518660"/>
              <a:gd name="connsiteX145" fmla="*/ 171448 w 3413760"/>
              <a:gd name="connsiteY145" fmla="*/ 421004 h 4518660"/>
              <a:gd name="connsiteX146" fmla="*/ 176212 w 3413760"/>
              <a:gd name="connsiteY146" fmla="*/ 240030 h 4518660"/>
              <a:gd name="connsiteX147" fmla="*/ 104772 w 3413760"/>
              <a:gd name="connsiteY147" fmla="*/ 201930 h 4518660"/>
              <a:gd name="connsiteX148" fmla="*/ 43340 w 3413760"/>
              <a:gd name="connsiteY148" fmla="*/ 74344 h 4518660"/>
              <a:gd name="connsiteX149" fmla="*/ 49528 w 3413760"/>
              <a:gd name="connsiteY149" fmla="*/ 76200 h 4518660"/>
              <a:gd name="connsiteX150" fmla="*/ 49528 w 3413760"/>
              <a:gd name="connsiteY150" fmla="*/ 15240 h 4518660"/>
              <a:gd name="connsiteX151" fmla="*/ 110488 w 3413760"/>
              <a:gd name="connsiteY151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335280 w 3413760"/>
              <a:gd name="connsiteY105" fmla="*/ 2735580 h 4518660"/>
              <a:gd name="connsiteX106" fmla="*/ 441960 w 3413760"/>
              <a:gd name="connsiteY106" fmla="*/ 2743200 h 4518660"/>
              <a:gd name="connsiteX107" fmla="*/ 488854 w 3413760"/>
              <a:gd name="connsiteY107" fmla="*/ 2691828 h 4518660"/>
              <a:gd name="connsiteX108" fmla="*/ 441960 w 3413760"/>
              <a:gd name="connsiteY108" fmla="*/ 2667000 h 4518660"/>
              <a:gd name="connsiteX109" fmla="*/ 434340 w 3413760"/>
              <a:gd name="connsiteY109" fmla="*/ 2567940 h 4518660"/>
              <a:gd name="connsiteX110" fmla="*/ 472440 w 3413760"/>
              <a:gd name="connsiteY110" fmla="*/ 2499360 h 4518660"/>
              <a:gd name="connsiteX111" fmla="*/ 632460 w 3413760"/>
              <a:gd name="connsiteY111" fmla="*/ 2476500 h 4518660"/>
              <a:gd name="connsiteX112" fmla="*/ 678180 w 3413760"/>
              <a:gd name="connsiteY112" fmla="*/ 2400300 h 4518660"/>
              <a:gd name="connsiteX113" fmla="*/ 723900 w 3413760"/>
              <a:gd name="connsiteY113" fmla="*/ 2400300 h 4518660"/>
              <a:gd name="connsiteX114" fmla="*/ 838200 w 3413760"/>
              <a:gd name="connsiteY114" fmla="*/ 2316480 h 4518660"/>
              <a:gd name="connsiteX115" fmla="*/ 853440 w 3413760"/>
              <a:gd name="connsiteY115" fmla="*/ 2240280 h 4518660"/>
              <a:gd name="connsiteX116" fmla="*/ 891540 w 3413760"/>
              <a:gd name="connsiteY116" fmla="*/ 2179320 h 4518660"/>
              <a:gd name="connsiteX117" fmla="*/ 929640 w 3413760"/>
              <a:gd name="connsiteY117" fmla="*/ 2087880 h 4518660"/>
              <a:gd name="connsiteX118" fmla="*/ 1013460 w 3413760"/>
              <a:gd name="connsiteY118" fmla="*/ 2087880 h 4518660"/>
              <a:gd name="connsiteX119" fmla="*/ 1021080 w 3413760"/>
              <a:gd name="connsiteY119" fmla="*/ 2019300 h 4518660"/>
              <a:gd name="connsiteX120" fmla="*/ 1074420 w 3413760"/>
              <a:gd name="connsiteY120" fmla="*/ 2019300 h 4518660"/>
              <a:gd name="connsiteX121" fmla="*/ 1074420 w 3413760"/>
              <a:gd name="connsiteY121" fmla="*/ 1935480 h 4518660"/>
              <a:gd name="connsiteX122" fmla="*/ 944880 w 3413760"/>
              <a:gd name="connsiteY122" fmla="*/ 1844040 h 4518660"/>
              <a:gd name="connsiteX123" fmla="*/ 792480 w 3413760"/>
              <a:gd name="connsiteY123" fmla="*/ 1691640 h 4518660"/>
              <a:gd name="connsiteX124" fmla="*/ 693420 w 3413760"/>
              <a:gd name="connsiteY124" fmla="*/ 1668780 h 4518660"/>
              <a:gd name="connsiteX125" fmla="*/ 662940 w 3413760"/>
              <a:gd name="connsiteY125" fmla="*/ 1600200 h 4518660"/>
              <a:gd name="connsiteX126" fmla="*/ 533400 w 3413760"/>
              <a:gd name="connsiteY126" fmla="*/ 1607820 h 4518660"/>
              <a:gd name="connsiteX127" fmla="*/ 502920 w 3413760"/>
              <a:gd name="connsiteY127" fmla="*/ 1668780 h 4518660"/>
              <a:gd name="connsiteX128" fmla="*/ 563880 w 3413760"/>
              <a:gd name="connsiteY128" fmla="*/ 1744980 h 4518660"/>
              <a:gd name="connsiteX129" fmla="*/ 464820 w 3413760"/>
              <a:gd name="connsiteY129" fmla="*/ 1775460 h 4518660"/>
              <a:gd name="connsiteX130" fmla="*/ 434340 w 3413760"/>
              <a:gd name="connsiteY130" fmla="*/ 1767840 h 4518660"/>
              <a:gd name="connsiteX131" fmla="*/ 396240 w 3413760"/>
              <a:gd name="connsiteY131" fmla="*/ 1813560 h 4518660"/>
              <a:gd name="connsiteX132" fmla="*/ 335280 w 3413760"/>
              <a:gd name="connsiteY132" fmla="*/ 1775460 h 4518660"/>
              <a:gd name="connsiteX133" fmla="*/ 388620 w 3413760"/>
              <a:gd name="connsiteY133" fmla="*/ 1684020 h 4518660"/>
              <a:gd name="connsiteX134" fmla="*/ 388620 w 3413760"/>
              <a:gd name="connsiteY134" fmla="*/ 1600200 h 4518660"/>
              <a:gd name="connsiteX135" fmla="*/ 495300 w 3413760"/>
              <a:gd name="connsiteY135" fmla="*/ 1524000 h 4518660"/>
              <a:gd name="connsiteX136" fmla="*/ 441960 w 3413760"/>
              <a:gd name="connsiteY136" fmla="*/ 1440180 h 4518660"/>
              <a:gd name="connsiteX137" fmla="*/ 426720 w 3413760"/>
              <a:gd name="connsiteY137" fmla="*/ 1333500 h 4518660"/>
              <a:gd name="connsiteX138" fmla="*/ 381000 w 3413760"/>
              <a:gd name="connsiteY138" fmla="*/ 1303020 h 4518660"/>
              <a:gd name="connsiteX139" fmla="*/ 403860 w 3413760"/>
              <a:gd name="connsiteY139" fmla="*/ 1211580 h 4518660"/>
              <a:gd name="connsiteX140" fmla="*/ 391608 w 3413760"/>
              <a:gd name="connsiteY140" fmla="*/ 1197102 h 4518660"/>
              <a:gd name="connsiteX141" fmla="*/ 419100 w 3413760"/>
              <a:gd name="connsiteY141" fmla="*/ 830580 h 4518660"/>
              <a:gd name="connsiteX142" fmla="*/ 328612 w 3413760"/>
              <a:gd name="connsiteY142" fmla="*/ 663892 h 4518660"/>
              <a:gd name="connsiteX143" fmla="*/ 257172 w 3413760"/>
              <a:gd name="connsiteY143" fmla="*/ 606744 h 4518660"/>
              <a:gd name="connsiteX144" fmla="*/ 171448 w 3413760"/>
              <a:gd name="connsiteY144" fmla="*/ 421004 h 4518660"/>
              <a:gd name="connsiteX145" fmla="*/ 176212 w 3413760"/>
              <a:gd name="connsiteY145" fmla="*/ 240030 h 4518660"/>
              <a:gd name="connsiteX146" fmla="*/ 104772 w 3413760"/>
              <a:gd name="connsiteY146" fmla="*/ 201930 h 4518660"/>
              <a:gd name="connsiteX147" fmla="*/ 43340 w 3413760"/>
              <a:gd name="connsiteY147" fmla="*/ 74344 h 4518660"/>
              <a:gd name="connsiteX148" fmla="*/ 49528 w 3413760"/>
              <a:gd name="connsiteY148" fmla="*/ 76200 h 4518660"/>
              <a:gd name="connsiteX149" fmla="*/ 49528 w 3413760"/>
              <a:gd name="connsiteY149" fmla="*/ 15240 h 4518660"/>
              <a:gd name="connsiteX150" fmla="*/ 110488 w 3413760"/>
              <a:gd name="connsiteY150" fmla="*/ 0 h 4518660"/>
              <a:gd name="connsiteX0" fmla="*/ 335280 w 3413760"/>
              <a:gd name="connsiteY0" fmla="*/ 2735580 h 4518660"/>
              <a:gd name="connsiteX1" fmla="*/ 434340 w 3413760"/>
              <a:gd name="connsiteY1" fmla="*/ 2735580 h 4518660"/>
              <a:gd name="connsiteX2" fmla="*/ 335280 w 3413760"/>
              <a:gd name="connsiteY2" fmla="*/ 2735580 h 4518660"/>
              <a:gd name="connsiteX3" fmla="*/ 110488 w 3413760"/>
              <a:gd name="connsiteY3" fmla="*/ 0 h 4518660"/>
              <a:gd name="connsiteX4" fmla="*/ 179068 w 3413760"/>
              <a:gd name="connsiteY4" fmla="*/ 152400 h 4518660"/>
              <a:gd name="connsiteX5" fmla="*/ 255268 w 3413760"/>
              <a:gd name="connsiteY5" fmla="*/ 243840 h 4518660"/>
              <a:gd name="connsiteX6" fmla="*/ 346708 w 3413760"/>
              <a:gd name="connsiteY6" fmla="*/ 304800 h 4518660"/>
              <a:gd name="connsiteX7" fmla="*/ 407668 w 3413760"/>
              <a:gd name="connsiteY7" fmla="*/ 472440 h 4518660"/>
              <a:gd name="connsiteX8" fmla="*/ 521968 w 3413760"/>
              <a:gd name="connsiteY8" fmla="*/ 502920 h 4518660"/>
              <a:gd name="connsiteX9" fmla="*/ 529588 w 3413760"/>
              <a:gd name="connsiteY9" fmla="*/ 609600 h 4518660"/>
              <a:gd name="connsiteX10" fmla="*/ 727708 w 3413760"/>
              <a:gd name="connsiteY10" fmla="*/ 746760 h 4518660"/>
              <a:gd name="connsiteX11" fmla="*/ 781048 w 3413760"/>
              <a:gd name="connsiteY11" fmla="*/ 723900 h 4518660"/>
              <a:gd name="connsiteX12" fmla="*/ 956308 w 3413760"/>
              <a:gd name="connsiteY12" fmla="*/ 822960 h 4518660"/>
              <a:gd name="connsiteX13" fmla="*/ 1032508 w 3413760"/>
              <a:gd name="connsiteY13" fmla="*/ 822960 h 4518660"/>
              <a:gd name="connsiteX14" fmla="*/ 1116328 w 3413760"/>
              <a:gd name="connsiteY14" fmla="*/ 845820 h 4518660"/>
              <a:gd name="connsiteX15" fmla="*/ 1192528 w 3413760"/>
              <a:gd name="connsiteY15" fmla="*/ 975360 h 4518660"/>
              <a:gd name="connsiteX16" fmla="*/ 1337308 w 3413760"/>
              <a:gd name="connsiteY16" fmla="*/ 906780 h 4518660"/>
              <a:gd name="connsiteX17" fmla="*/ 1398268 w 3413760"/>
              <a:gd name="connsiteY17" fmla="*/ 914400 h 4518660"/>
              <a:gd name="connsiteX18" fmla="*/ 1482088 w 3413760"/>
              <a:gd name="connsiteY18" fmla="*/ 914400 h 4518660"/>
              <a:gd name="connsiteX19" fmla="*/ 1550668 w 3413760"/>
              <a:gd name="connsiteY19" fmla="*/ 861060 h 4518660"/>
              <a:gd name="connsiteX20" fmla="*/ 1604008 w 3413760"/>
              <a:gd name="connsiteY20" fmla="*/ 861060 h 4518660"/>
              <a:gd name="connsiteX21" fmla="*/ 1657348 w 3413760"/>
              <a:gd name="connsiteY21" fmla="*/ 883920 h 4518660"/>
              <a:gd name="connsiteX22" fmla="*/ 1764028 w 3413760"/>
              <a:gd name="connsiteY22" fmla="*/ 883920 h 4518660"/>
              <a:gd name="connsiteX23" fmla="*/ 1817368 w 3413760"/>
              <a:gd name="connsiteY23" fmla="*/ 762000 h 4518660"/>
              <a:gd name="connsiteX24" fmla="*/ 1962148 w 3413760"/>
              <a:gd name="connsiteY24" fmla="*/ 731520 h 4518660"/>
              <a:gd name="connsiteX25" fmla="*/ 2061208 w 3413760"/>
              <a:gd name="connsiteY25" fmla="*/ 731520 h 4518660"/>
              <a:gd name="connsiteX26" fmla="*/ 2129788 w 3413760"/>
              <a:gd name="connsiteY26" fmla="*/ 662940 h 4518660"/>
              <a:gd name="connsiteX27" fmla="*/ 2228848 w 3413760"/>
              <a:gd name="connsiteY27" fmla="*/ 739140 h 4518660"/>
              <a:gd name="connsiteX28" fmla="*/ 2228848 w 3413760"/>
              <a:gd name="connsiteY28" fmla="*/ 647700 h 4518660"/>
              <a:gd name="connsiteX29" fmla="*/ 2282188 w 3413760"/>
              <a:gd name="connsiteY29" fmla="*/ 548640 h 4518660"/>
              <a:gd name="connsiteX30" fmla="*/ 2556508 w 3413760"/>
              <a:gd name="connsiteY30" fmla="*/ 723900 h 4518660"/>
              <a:gd name="connsiteX31" fmla="*/ 2670808 w 3413760"/>
              <a:gd name="connsiteY31" fmla="*/ 914400 h 4518660"/>
              <a:gd name="connsiteX32" fmla="*/ 2769868 w 3413760"/>
              <a:gd name="connsiteY32" fmla="*/ 937260 h 4518660"/>
              <a:gd name="connsiteX33" fmla="*/ 2884168 w 3413760"/>
              <a:gd name="connsiteY33" fmla="*/ 982980 h 4518660"/>
              <a:gd name="connsiteX34" fmla="*/ 2922268 w 3413760"/>
              <a:gd name="connsiteY34" fmla="*/ 1066800 h 4518660"/>
              <a:gd name="connsiteX35" fmla="*/ 2937508 w 3413760"/>
              <a:gd name="connsiteY35" fmla="*/ 1135380 h 4518660"/>
              <a:gd name="connsiteX36" fmla="*/ 3181348 w 3413760"/>
              <a:gd name="connsiteY36" fmla="*/ 1333500 h 4518660"/>
              <a:gd name="connsiteX37" fmla="*/ 3249928 w 3413760"/>
              <a:gd name="connsiteY37" fmla="*/ 1348740 h 4518660"/>
              <a:gd name="connsiteX38" fmla="*/ 3356608 w 3413760"/>
              <a:gd name="connsiteY38" fmla="*/ 1348740 h 4518660"/>
              <a:gd name="connsiteX39" fmla="*/ 3330700 w 3413760"/>
              <a:gd name="connsiteY39" fmla="*/ 1333194 h 4518660"/>
              <a:gd name="connsiteX40" fmla="*/ 3360420 w 3413760"/>
              <a:gd name="connsiteY40" fmla="*/ 1341120 h 4518660"/>
              <a:gd name="connsiteX41" fmla="*/ 3413760 w 3413760"/>
              <a:gd name="connsiteY41" fmla="*/ 1371600 h 4518660"/>
              <a:gd name="connsiteX42" fmla="*/ 3390900 w 3413760"/>
              <a:gd name="connsiteY42" fmla="*/ 1478280 h 4518660"/>
              <a:gd name="connsiteX43" fmla="*/ 3360420 w 3413760"/>
              <a:gd name="connsiteY43" fmla="*/ 1516380 h 4518660"/>
              <a:gd name="connsiteX44" fmla="*/ 3322320 w 3413760"/>
              <a:gd name="connsiteY44" fmla="*/ 1516380 h 4518660"/>
              <a:gd name="connsiteX45" fmla="*/ 3284220 w 3413760"/>
              <a:gd name="connsiteY45" fmla="*/ 1455420 h 4518660"/>
              <a:gd name="connsiteX46" fmla="*/ 3230880 w 3413760"/>
              <a:gd name="connsiteY46" fmla="*/ 1455420 h 4518660"/>
              <a:gd name="connsiteX47" fmla="*/ 3162300 w 3413760"/>
              <a:gd name="connsiteY47" fmla="*/ 1470660 h 4518660"/>
              <a:gd name="connsiteX48" fmla="*/ 3086100 w 3413760"/>
              <a:gd name="connsiteY48" fmla="*/ 1524000 h 4518660"/>
              <a:gd name="connsiteX49" fmla="*/ 2979420 w 3413760"/>
              <a:gd name="connsiteY49" fmla="*/ 1546860 h 4518660"/>
              <a:gd name="connsiteX50" fmla="*/ 2956560 w 3413760"/>
              <a:gd name="connsiteY50" fmla="*/ 1524000 h 4518660"/>
              <a:gd name="connsiteX51" fmla="*/ 2849880 w 3413760"/>
              <a:gd name="connsiteY51" fmla="*/ 1516380 h 4518660"/>
              <a:gd name="connsiteX52" fmla="*/ 2674620 w 3413760"/>
              <a:gd name="connsiteY52" fmla="*/ 1577340 h 4518660"/>
              <a:gd name="connsiteX53" fmla="*/ 2499360 w 3413760"/>
              <a:gd name="connsiteY53" fmla="*/ 1722120 h 4518660"/>
              <a:gd name="connsiteX54" fmla="*/ 2186940 w 3413760"/>
              <a:gd name="connsiteY54" fmla="*/ 2065020 h 4518660"/>
              <a:gd name="connsiteX55" fmla="*/ 2042160 w 3413760"/>
              <a:gd name="connsiteY55" fmla="*/ 2263140 h 4518660"/>
              <a:gd name="connsiteX56" fmla="*/ 1943100 w 3413760"/>
              <a:gd name="connsiteY56" fmla="*/ 2613660 h 4518660"/>
              <a:gd name="connsiteX57" fmla="*/ 1943100 w 3413760"/>
              <a:gd name="connsiteY57" fmla="*/ 2880360 h 4518660"/>
              <a:gd name="connsiteX58" fmla="*/ 2019300 w 3413760"/>
              <a:gd name="connsiteY58" fmla="*/ 2994660 h 4518660"/>
              <a:gd name="connsiteX59" fmla="*/ 1973580 w 3413760"/>
              <a:gd name="connsiteY59" fmla="*/ 3063240 h 4518660"/>
              <a:gd name="connsiteX60" fmla="*/ 1950720 w 3413760"/>
              <a:gd name="connsiteY60" fmla="*/ 3307080 h 4518660"/>
              <a:gd name="connsiteX61" fmla="*/ 1905000 w 3413760"/>
              <a:gd name="connsiteY61" fmla="*/ 3444240 h 4518660"/>
              <a:gd name="connsiteX62" fmla="*/ 1798320 w 3413760"/>
              <a:gd name="connsiteY62" fmla="*/ 3451860 h 4518660"/>
              <a:gd name="connsiteX63" fmla="*/ 1760220 w 3413760"/>
              <a:gd name="connsiteY63" fmla="*/ 3535680 h 4518660"/>
              <a:gd name="connsiteX64" fmla="*/ 1638300 w 3413760"/>
              <a:gd name="connsiteY64" fmla="*/ 3573780 h 4518660"/>
              <a:gd name="connsiteX65" fmla="*/ 1600200 w 3413760"/>
              <a:gd name="connsiteY65" fmla="*/ 3627120 h 4518660"/>
              <a:gd name="connsiteX66" fmla="*/ 1516380 w 3413760"/>
              <a:gd name="connsiteY66" fmla="*/ 3634740 h 4518660"/>
              <a:gd name="connsiteX67" fmla="*/ 1485900 w 3413760"/>
              <a:gd name="connsiteY67" fmla="*/ 3688080 h 4518660"/>
              <a:gd name="connsiteX68" fmla="*/ 1371600 w 3413760"/>
              <a:gd name="connsiteY68" fmla="*/ 3710940 h 4518660"/>
              <a:gd name="connsiteX69" fmla="*/ 1341120 w 3413760"/>
              <a:gd name="connsiteY69" fmla="*/ 3680460 h 4518660"/>
              <a:gd name="connsiteX70" fmla="*/ 1226820 w 3413760"/>
              <a:gd name="connsiteY70" fmla="*/ 3665220 h 4518660"/>
              <a:gd name="connsiteX71" fmla="*/ 1066800 w 3413760"/>
              <a:gd name="connsiteY71" fmla="*/ 3710940 h 4518660"/>
              <a:gd name="connsiteX72" fmla="*/ 1066800 w 3413760"/>
              <a:gd name="connsiteY72" fmla="*/ 3802380 h 4518660"/>
              <a:gd name="connsiteX73" fmla="*/ 960120 w 3413760"/>
              <a:gd name="connsiteY73" fmla="*/ 3909060 h 4518660"/>
              <a:gd name="connsiteX74" fmla="*/ 815340 w 3413760"/>
              <a:gd name="connsiteY74" fmla="*/ 3954780 h 4518660"/>
              <a:gd name="connsiteX75" fmla="*/ 662940 w 3413760"/>
              <a:gd name="connsiteY75" fmla="*/ 4130040 h 4518660"/>
              <a:gd name="connsiteX76" fmla="*/ 624840 w 3413760"/>
              <a:gd name="connsiteY76" fmla="*/ 4366260 h 4518660"/>
              <a:gd name="connsiteX77" fmla="*/ 525780 w 3413760"/>
              <a:gd name="connsiteY77" fmla="*/ 4503420 h 4518660"/>
              <a:gd name="connsiteX78" fmla="*/ 403860 w 3413760"/>
              <a:gd name="connsiteY78" fmla="*/ 4518660 h 4518660"/>
              <a:gd name="connsiteX79" fmla="*/ 198120 w 3413760"/>
              <a:gd name="connsiteY79" fmla="*/ 4465320 h 4518660"/>
              <a:gd name="connsiteX80" fmla="*/ 198120 w 3413760"/>
              <a:gd name="connsiteY80" fmla="*/ 4358640 h 4518660"/>
              <a:gd name="connsiteX81" fmla="*/ 60960 w 3413760"/>
              <a:gd name="connsiteY81" fmla="*/ 4312920 h 4518660"/>
              <a:gd name="connsiteX82" fmla="*/ 0 w 3413760"/>
              <a:gd name="connsiteY82" fmla="*/ 4267200 h 4518660"/>
              <a:gd name="connsiteX83" fmla="*/ 0 w 3413760"/>
              <a:gd name="connsiteY83" fmla="*/ 4221480 h 4518660"/>
              <a:gd name="connsiteX84" fmla="*/ 99060 w 3413760"/>
              <a:gd name="connsiteY84" fmla="*/ 4229100 h 4518660"/>
              <a:gd name="connsiteX85" fmla="*/ 175260 w 3413760"/>
              <a:gd name="connsiteY85" fmla="*/ 4206240 h 4518660"/>
              <a:gd name="connsiteX86" fmla="*/ 205740 w 3413760"/>
              <a:gd name="connsiteY86" fmla="*/ 4175760 h 4518660"/>
              <a:gd name="connsiteX87" fmla="*/ 297180 w 3413760"/>
              <a:gd name="connsiteY87" fmla="*/ 4175760 h 4518660"/>
              <a:gd name="connsiteX88" fmla="*/ 297180 w 3413760"/>
              <a:gd name="connsiteY88" fmla="*/ 4099560 h 4518660"/>
              <a:gd name="connsiteX89" fmla="*/ 205740 w 3413760"/>
              <a:gd name="connsiteY89" fmla="*/ 4000500 h 4518660"/>
              <a:gd name="connsiteX90" fmla="*/ 198120 w 3413760"/>
              <a:gd name="connsiteY90" fmla="*/ 3886200 h 4518660"/>
              <a:gd name="connsiteX91" fmla="*/ 236220 w 3413760"/>
              <a:gd name="connsiteY91" fmla="*/ 3802380 h 4518660"/>
              <a:gd name="connsiteX92" fmla="*/ 198120 w 3413760"/>
              <a:gd name="connsiteY92" fmla="*/ 3733800 h 4518660"/>
              <a:gd name="connsiteX93" fmla="*/ 213360 w 3413760"/>
              <a:gd name="connsiteY93" fmla="*/ 3657600 h 4518660"/>
              <a:gd name="connsiteX94" fmla="*/ 205740 w 3413760"/>
              <a:gd name="connsiteY94" fmla="*/ 3611880 h 4518660"/>
              <a:gd name="connsiteX95" fmla="*/ 182880 w 3413760"/>
              <a:gd name="connsiteY95" fmla="*/ 3489960 h 4518660"/>
              <a:gd name="connsiteX96" fmla="*/ 205740 w 3413760"/>
              <a:gd name="connsiteY96" fmla="*/ 3368040 h 4518660"/>
              <a:gd name="connsiteX97" fmla="*/ 335280 w 3413760"/>
              <a:gd name="connsiteY97" fmla="*/ 3307080 h 4518660"/>
              <a:gd name="connsiteX98" fmla="*/ 327660 w 3413760"/>
              <a:gd name="connsiteY98" fmla="*/ 3200400 h 4518660"/>
              <a:gd name="connsiteX99" fmla="*/ 274320 w 3413760"/>
              <a:gd name="connsiteY99" fmla="*/ 3108960 h 4518660"/>
              <a:gd name="connsiteX100" fmla="*/ 274320 w 3413760"/>
              <a:gd name="connsiteY100" fmla="*/ 3055620 h 4518660"/>
              <a:gd name="connsiteX101" fmla="*/ 160020 w 3413760"/>
              <a:gd name="connsiteY101" fmla="*/ 2979420 h 4518660"/>
              <a:gd name="connsiteX102" fmla="*/ 198120 w 3413760"/>
              <a:gd name="connsiteY102" fmla="*/ 2903220 h 4518660"/>
              <a:gd name="connsiteX103" fmla="*/ 213360 w 3413760"/>
              <a:gd name="connsiteY103" fmla="*/ 2849880 h 4518660"/>
              <a:gd name="connsiteX104" fmla="*/ 304800 w 3413760"/>
              <a:gd name="connsiteY104" fmla="*/ 2735580 h 4518660"/>
              <a:gd name="connsiteX105" fmla="*/ 441960 w 3413760"/>
              <a:gd name="connsiteY105" fmla="*/ 2743200 h 4518660"/>
              <a:gd name="connsiteX106" fmla="*/ 488854 w 3413760"/>
              <a:gd name="connsiteY106" fmla="*/ 2691828 h 4518660"/>
              <a:gd name="connsiteX107" fmla="*/ 441960 w 3413760"/>
              <a:gd name="connsiteY107" fmla="*/ 2667000 h 4518660"/>
              <a:gd name="connsiteX108" fmla="*/ 434340 w 3413760"/>
              <a:gd name="connsiteY108" fmla="*/ 2567940 h 4518660"/>
              <a:gd name="connsiteX109" fmla="*/ 472440 w 3413760"/>
              <a:gd name="connsiteY109" fmla="*/ 2499360 h 4518660"/>
              <a:gd name="connsiteX110" fmla="*/ 632460 w 3413760"/>
              <a:gd name="connsiteY110" fmla="*/ 2476500 h 4518660"/>
              <a:gd name="connsiteX111" fmla="*/ 678180 w 3413760"/>
              <a:gd name="connsiteY111" fmla="*/ 2400300 h 4518660"/>
              <a:gd name="connsiteX112" fmla="*/ 723900 w 3413760"/>
              <a:gd name="connsiteY112" fmla="*/ 2400300 h 4518660"/>
              <a:gd name="connsiteX113" fmla="*/ 838200 w 3413760"/>
              <a:gd name="connsiteY113" fmla="*/ 2316480 h 4518660"/>
              <a:gd name="connsiteX114" fmla="*/ 853440 w 3413760"/>
              <a:gd name="connsiteY114" fmla="*/ 2240280 h 4518660"/>
              <a:gd name="connsiteX115" fmla="*/ 891540 w 3413760"/>
              <a:gd name="connsiteY115" fmla="*/ 2179320 h 4518660"/>
              <a:gd name="connsiteX116" fmla="*/ 929640 w 3413760"/>
              <a:gd name="connsiteY116" fmla="*/ 2087880 h 4518660"/>
              <a:gd name="connsiteX117" fmla="*/ 1013460 w 3413760"/>
              <a:gd name="connsiteY117" fmla="*/ 2087880 h 4518660"/>
              <a:gd name="connsiteX118" fmla="*/ 1021080 w 3413760"/>
              <a:gd name="connsiteY118" fmla="*/ 2019300 h 4518660"/>
              <a:gd name="connsiteX119" fmla="*/ 1074420 w 3413760"/>
              <a:gd name="connsiteY119" fmla="*/ 2019300 h 4518660"/>
              <a:gd name="connsiteX120" fmla="*/ 1074420 w 3413760"/>
              <a:gd name="connsiteY120" fmla="*/ 1935480 h 4518660"/>
              <a:gd name="connsiteX121" fmla="*/ 944880 w 3413760"/>
              <a:gd name="connsiteY121" fmla="*/ 1844040 h 4518660"/>
              <a:gd name="connsiteX122" fmla="*/ 792480 w 3413760"/>
              <a:gd name="connsiteY122" fmla="*/ 1691640 h 4518660"/>
              <a:gd name="connsiteX123" fmla="*/ 693420 w 3413760"/>
              <a:gd name="connsiteY123" fmla="*/ 1668780 h 4518660"/>
              <a:gd name="connsiteX124" fmla="*/ 662940 w 3413760"/>
              <a:gd name="connsiteY124" fmla="*/ 1600200 h 4518660"/>
              <a:gd name="connsiteX125" fmla="*/ 533400 w 3413760"/>
              <a:gd name="connsiteY125" fmla="*/ 1607820 h 4518660"/>
              <a:gd name="connsiteX126" fmla="*/ 502920 w 3413760"/>
              <a:gd name="connsiteY126" fmla="*/ 1668780 h 4518660"/>
              <a:gd name="connsiteX127" fmla="*/ 563880 w 3413760"/>
              <a:gd name="connsiteY127" fmla="*/ 1744980 h 4518660"/>
              <a:gd name="connsiteX128" fmla="*/ 464820 w 3413760"/>
              <a:gd name="connsiteY128" fmla="*/ 1775460 h 4518660"/>
              <a:gd name="connsiteX129" fmla="*/ 434340 w 3413760"/>
              <a:gd name="connsiteY129" fmla="*/ 1767840 h 4518660"/>
              <a:gd name="connsiteX130" fmla="*/ 396240 w 3413760"/>
              <a:gd name="connsiteY130" fmla="*/ 1813560 h 4518660"/>
              <a:gd name="connsiteX131" fmla="*/ 335280 w 3413760"/>
              <a:gd name="connsiteY131" fmla="*/ 1775460 h 4518660"/>
              <a:gd name="connsiteX132" fmla="*/ 388620 w 3413760"/>
              <a:gd name="connsiteY132" fmla="*/ 1684020 h 4518660"/>
              <a:gd name="connsiteX133" fmla="*/ 388620 w 3413760"/>
              <a:gd name="connsiteY133" fmla="*/ 1600200 h 4518660"/>
              <a:gd name="connsiteX134" fmla="*/ 495300 w 3413760"/>
              <a:gd name="connsiteY134" fmla="*/ 1524000 h 4518660"/>
              <a:gd name="connsiteX135" fmla="*/ 441960 w 3413760"/>
              <a:gd name="connsiteY135" fmla="*/ 1440180 h 4518660"/>
              <a:gd name="connsiteX136" fmla="*/ 426720 w 3413760"/>
              <a:gd name="connsiteY136" fmla="*/ 1333500 h 4518660"/>
              <a:gd name="connsiteX137" fmla="*/ 381000 w 3413760"/>
              <a:gd name="connsiteY137" fmla="*/ 1303020 h 4518660"/>
              <a:gd name="connsiteX138" fmla="*/ 403860 w 3413760"/>
              <a:gd name="connsiteY138" fmla="*/ 1211580 h 4518660"/>
              <a:gd name="connsiteX139" fmla="*/ 391608 w 3413760"/>
              <a:gd name="connsiteY139" fmla="*/ 1197102 h 4518660"/>
              <a:gd name="connsiteX140" fmla="*/ 419100 w 3413760"/>
              <a:gd name="connsiteY140" fmla="*/ 830580 h 4518660"/>
              <a:gd name="connsiteX141" fmla="*/ 328612 w 3413760"/>
              <a:gd name="connsiteY141" fmla="*/ 663892 h 4518660"/>
              <a:gd name="connsiteX142" fmla="*/ 257172 w 3413760"/>
              <a:gd name="connsiteY142" fmla="*/ 606744 h 4518660"/>
              <a:gd name="connsiteX143" fmla="*/ 171448 w 3413760"/>
              <a:gd name="connsiteY143" fmla="*/ 421004 h 4518660"/>
              <a:gd name="connsiteX144" fmla="*/ 176212 w 3413760"/>
              <a:gd name="connsiteY144" fmla="*/ 240030 h 4518660"/>
              <a:gd name="connsiteX145" fmla="*/ 104772 w 3413760"/>
              <a:gd name="connsiteY145" fmla="*/ 201930 h 4518660"/>
              <a:gd name="connsiteX146" fmla="*/ 43340 w 3413760"/>
              <a:gd name="connsiteY146" fmla="*/ 74344 h 4518660"/>
              <a:gd name="connsiteX147" fmla="*/ 49528 w 3413760"/>
              <a:gd name="connsiteY147" fmla="*/ 76200 h 4518660"/>
              <a:gd name="connsiteX148" fmla="*/ 49528 w 3413760"/>
              <a:gd name="connsiteY148" fmla="*/ 15240 h 4518660"/>
              <a:gd name="connsiteX149" fmla="*/ 110488 w 3413760"/>
              <a:gd name="connsiteY149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41960 w 3413760"/>
              <a:gd name="connsiteY102" fmla="*/ 2743200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30700 w 3413760"/>
              <a:gd name="connsiteY36" fmla="*/ 1333194 h 4518660"/>
              <a:gd name="connsiteX37" fmla="*/ 3360420 w 3413760"/>
              <a:gd name="connsiteY37" fmla="*/ 1341120 h 4518660"/>
              <a:gd name="connsiteX38" fmla="*/ 3413760 w 3413760"/>
              <a:gd name="connsiteY38" fmla="*/ 1371600 h 4518660"/>
              <a:gd name="connsiteX39" fmla="*/ 3390900 w 3413760"/>
              <a:gd name="connsiteY39" fmla="*/ 1478280 h 4518660"/>
              <a:gd name="connsiteX40" fmla="*/ 3360420 w 3413760"/>
              <a:gd name="connsiteY40" fmla="*/ 1516380 h 4518660"/>
              <a:gd name="connsiteX41" fmla="*/ 3322320 w 3413760"/>
              <a:gd name="connsiteY41" fmla="*/ 1516380 h 4518660"/>
              <a:gd name="connsiteX42" fmla="*/ 3284220 w 3413760"/>
              <a:gd name="connsiteY42" fmla="*/ 1455420 h 4518660"/>
              <a:gd name="connsiteX43" fmla="*/ 3230880 w 3413760"/>
              <a:gd name="connsiteY43" fmla="*/ 1455420 h 4518660"/>
              <a:gd name="connsiteX44" fmla="*/ 3162300 w 3413760"/>
              <a:gd name="connsiteY44" fmla="*/ 1470660 h 4518660"/>
              <a:gd name="connsiteX45" fmla="*/ 3086100 w 3413760"/>
              <a:gd name="connsiteY45" fmla="*/ 1524000 h 4518660"/>
              <a:gd name="connsiteX46" fmla="*/ 2979420 w 3413760"/>
              <a:gd name="connsiteY46" fmla="*/ 1546860 h 4518660"/>
              <a:gd name="connsiteX47" fmla="*/ 2956560 w 3413760"/>
              <a:gd name="connsiteY47" fmla="*/ 1524000 h 4518660"/>
              <a:gd name="connsiteX48" fmla="*/ 2849880 w 3413760"/>
              <a:gd name="connsiteY48" fmla="*/ 1516380 h 4518660"/>
              <a:gd name="connsiteX49" fmla="*/ 2674620 w 3413760"/>
              <a:gd name="connsiteY49" fmla="*/ 1577340 h 4518660"/>
              <a:gd name="connsiteX50" fmla="*/ 2499360 w 3413760"/>
              <a:gd name="connsiteY50" fmla="*/ 1722120 h 4518660"/>
              <a:gd name="connsiteX51" fmla="*/ 2186940 w 3413760"/>
              <a:gd name="connsiteY51" fmla="*/ 2065020 h 4518660"/>
              <a:gd name="connsiteX52" fmla="*/ 2042160 w 3413760"/>
              <a:gd name="connsiteY52" fmla="*/ 2263140 h 4518660"/>
              <a:gd name="connsiteX53" fmla="*/ 1943100 w 3413760"/>
              <a:gd name="connsiteY53" fmla="*/ 2613660 h 4518660"/>
              <a:gd name="connsiteX54" fmla="*/ 1943100 w 3413760"/>
              <a:gd name="connsiteY54" fmla="*/ 2880360 h 4518660"/>
              <a:gd name="connsiteX55" fmla="*/ 2019300 w 3413760"/>
              <a:gd name="connsiteY55" fmla="*/ 2994660 h 4518660"/>
              <a:gd name="connsiteX56" fmla="*/ 1973580 w 3413760"/>
              <a:gd name="connsiteY56" fmla="*/ 3063240 h 4518660"/>
              <a:gd name="connsiteX57" fmla="*/ 1950720 w 3413760"/>
              <a:gd name="connsiteY57" fmla="*/ 3307080 h 4518660"/>
              <a:gd name="connsiteX58" fmla="*/ 1905000 w 3413760"/>
              <a:gd name="connsiteY58" fmla="*/ 3444240 h 4518660"/>
              <a:gd name="connsiteX59" fmla="*/ 1798320 w 3413760"/>
              <a:gd name="connsiteY59" fmla="*/ 3451860 h 4518660"/>
              <a:gd name="connsiteX60" fmla="*/ 1760220 w 3413760"/>
              <a:gd name="connsiteY60" fmla="*/ 3535680 h 4518660"/>
              <a:gd name="connsiteX61" fmla="*/ 1638300 w 3413760"/>
              <a:gd name="connsiteY61" fmla="*/ 3573780 h 4518660"/>
              <a:gd name="connsiteX62" fmla="*/ 1600200 w 3413760"/>
              <a:gd name="connsiteY62" fmla="*/ 3627120 h 4518660"/>
              <a:gd name="connsiteX63" fmla="*/ 1516380 w 3413760"/>
              <a:gd name="connsiteY63" fmla="*/ 3634740 h 4518660"/>
              <a:gd name="connsiteX64" fmla="*/ 1485900 w 3413760"/>
              <a:gd name="connsiteY64" fmla="*/ 3688080 h 4518660"/>
              <a:gd name="connsiteX65" fmla="*/ 1371600 w 3413760"/>
              <a:gd name="connsiteY65" fmla="*/ 3710940 h 4518660"/>
              <a:gd name="connsiteX66" fmla="*/ 1341120 w 3413760"/>
              <a:gd name="connsiteY66" fmla="*/ 3680460 h 4518660"/>
              <a:gd name="connsiteX67" fmla="*/ 1226820 w 3413760"/>
              <a:gd name="connsiteY67" fmla="*/ 3665220 h 4518660"/>
              <a:gd name="connsiteX68" fmla="*/ 1066800 w 3413760"/>
              <a:gd name="connsiteY68" fmla="*/ 3710940 h 4518660"/>
              <a:gd name="connsiteX69" fmla="*/ 1066800 w 3413760"/>
              <a:gd name="connsiteY69" fmla="*/ 3802380 h 4518660"/>
              <a:gd name="connsiteX70" fmla="*/ 960120 w 3413760"/>
              <a:gd name="connsiteY70" fmla="*/ 3909060 h 4518660"/>
              <a:gd name="connsiteX71" fmla="*/ 815340 w 3413760"/>
              <a:gd name="connsiteY71" fmla="*/ 3954780 h 4518660"/>
              <a:gd name="connsiteX72" fmla="*/ 662940 w 3413760"/>
              <a:gd name="connsiteY72" fmla="*/ 4130040 h 4518660"/>
              <a:gd name="connsiteX73" fmla="*/ 624840 w 3413760"/>
              <a:gd name="connsiteY73" fmla="*/ 4366260 h 4518660"/>
              <a:gd name="connsiteX74" fmla="*/ 525780 w 3413760"/>
              <a:gd name="connsiteY74" fmla="*/ 4503420 h 4518660"/>
              <a:gd name="connsiteX75" fmla="*/ 403860 w 3413760"/>
              <a:gd name="connsiteY75" fmla="*/ 4518660 h 4518660"/>
              <a:gd name="connsiteX76" fmla="*/ 198120 w 3413760"/>
              <a:gd name="connsiteY76" fmla="*/ 4465320 h 4518660"/>
              <a:gd name="connsiteX77" fmla="*/ 198120 w 3413760"/>
              <a:gd name="connsiteY77" fmla="*/ 4358640 h 4518660"/>
              <a:gd name="connsiteX78" fmla="*/ 60960 w 3413760"/>
              <a:gd name="connsiteY78" fmla="*/ 4312920 h 4518660"/>
              <a:gd name="connsiteX79" fmla="*/ 0 w 3413760"/>
              <a:gd name="connsiteY79" fmla="*/ 4267200 h 4518660"/>
              <a:gd name="connsiteX80" fmla="*/ 0 w 3413760"/>
              <a:gd name="connsiteY80" fmla="*/ 4221480 h 4518660"/>
              <a:gd name="connsiteX81" fmla="*/ 99060 w 3413760"/>
              <a:gd name="connsiteY81" fmla="*/ 4229100 h 4518660"/>
              <a:gd name="connsiteX82" fmla="*/ 175260 w 3413760"/>
              <a:gd name="connsiteY82" fmla="*/ 4206240 h 4518660"/>
              <a:gd name="connsiteX83" fmla="*/ 205740 w 3413760"/>
              <a:gd name="connsiteY83" fmla="*/ 4175760 h 4518660"/>
              <a:gd name="connsiteX84" fmla="*/ 297180 w 3413760"/>
              <a:gd name="connsiteY84" fmla="*/ 4175760 h 4518660"/>
              <a:gd name="connsiteX85" fmla="*/ 297180 w 3413760"/>
              <a:gd name="connsiteY85" fmla="*/ 4099560 h 4518660"/>
              <a:gd name="connsiteX86" fmla="*/ 205740 w 3413760"/>
              <a:gd name="connsiteY86" fmla="*/ 4000500 h 4518660"/>
              <a:gd name="connsiteX87" fmla="*/ 198120 w 3413760"/>
              <a:gd name="connsiteY87" fmla="*/ 3886200 h 4518660"/>
              <a:gd name="connsiteX88" fmla="*/ 236220 w 3413760"/>
              <a:gd name="connsiteY88" fmla="*/ 3802380 h 4518660"/>
              <a:gd name="connsiteX89" fmla="*/ 198120 w 3413760"/>
              <a:gd name="connsiteY89" fmla="*/ 3733800 h 4518660"/>
              <a:gd name="connsiteX90" fmla="*/ 213360 w 3413760"/>
              <a:gd name="connsiteY90" fmla="*/ 3657600 h 4518660"/>
              <a:gd name="connsiteX91" fmla="*/ 205740 w 3413760"/>
              <a:gd name="connsiteY91" fmla="*/ 3611880 h 4518660"/>
              <a:gd name="connsiteX92" fmla="*/ 182880 w 3413760"/>
              <a:gd name="connsiteY92" fmla="*/ 3489960 h 4518660"/>
              <a:gd name="connsiteX93" fmla="*/ 205740 w 3413760"/>
              <a:gd name="connsiteY93" fmla="*/ 3368040 h 4518660"/>
              <a:gd name="connsiteX94" fmla="*/ 335280 w 3413760"/>
              <a:gd name="connsiteY94" fmla="*/ 3307080 h 4518660"/>
              <a:gd name="connsiteX95" fmla="*/ 327660 w 3413760"/>
              <a:gd name="connsiteY95" fmla="*/ 3200400 h 4518660"/>
              <a:gd name="connsiteX96" fmla="*/ 274320 w 3413760"/>
              <a:gd name="connsiteY96" fmla="*/ 3108960 h 4518660"/>
              <a:gd name="connsiteX97" fmla="*/ 274320 w 3413760"/>
              <a:gd name="connsiteY97" fmla="*/ 3055620 h 4518660"/>
              <a:gd name="connsiteX98" fmla="*/ 160020 w 3413760"/>
              <a:gd name="connsiteY98" fmla="*/ 2979420 h 4518660"/>
              <a:gd name="connsiteX99" fmla="*/ 198120 w 3413760"/>
              <a:gd name="connsiteY99" fmla="*/ 2903220 h 4518660"/>
              <a:gd name="connsiteX100" fmla="*/ 213360 w 3413760"/>
              <a:gd name="connsiteY100" fmla="*/ 2849880 h 4518660"/>
              <a:gd name="connsiteX101" fmla="*/ 304800 w 3413760"/>
              <a:gd name="connsiteY101" fmla="*/ 2735580 h 4518660"/>
              <a:gd name="connsiteX102" fmla="*/ 430053 w 3413760"/>
              <a:gd name="connsiteY102" fmla="*/ 2738437 h 4518660"/>
              <a:gd name="connsiteX103" fmla="*/ 488854 w 3413760"/>
              <a:gd name="connsiteY103" fmla="*/ 2691828 h 4518660"/>
              <a:gd name="connsiteX104" fmla="*/ 441960 w 3413760"/>
              <a:gd name="connsiteY104" fmla="*/ 2667000 h 4518660"/>
              <a:gd name="connsiteX105" fmla="*/ 434340 w 3413760"/>
              <a:gd name="connsiteY105" fmla="*/ 2567940 h 4518660"/>
              <a:gd name="connsiteX106" fmla="*/ 472440 w 3413760"/>
              <a:gd name="connsiteY106" fmla="*/ 2499360 h 4518660"/>
              <a:gd name="connsiteX107" fmla="*/ 632460 w 3413760"/>
              <a:gd name="connsiteY107" fmla="*/ 2476500 h 4518660"/>
              <a:gd name="connsiteX108" fmla="*/ 678180 w 3413760"/>
              <a:gd name="connsiteY108" fmla="*/ 2400300 h 4518660"/>
              <a:gd name="connsiteX109" fmla="*/ 723900 w 3413760"/>
              <a:gd name="connsiteY109" fmla="*/ 2400300 h 4518660"/>
              <a:gd name="connsiteX110" fmla="*/ 838200 w 3413760"/>
              <a:gd name="connsiteY110" fmla="*/ 2316480 h 4518660"/>
              <a:gd name="connsiteX111" fmla="*/ 853440 w 3413760"/>
              <a:gd name="connsiteY111" fmla="*/ 2240280 h 4518660"/>
              <a:gd name="connsiteX112" fmla="*/ 891540 w 3413760"/>
              <a:gd name="connsiteY112" fmla="*/ 2179320 h 4518660"/>
              <a:gd name="connsiteX113" fmla="*/ 929640 w 3413760"/>
              <a:gd name="connsiteY113" fmla="*/ 2087880 h 4518660"/>
              <a:gd name="connsiteX114" fmla="*/ 1013460 w 3413760"/>
              <a:gd name="connsiteY114" fmla="*/ 2087880 h 4518660"/>
              <a:gd name="connsiteX115" fmla="*/ 1021080 w 3413760"/>
              <a:gd name="connsiteY115" fmla="*/ 2019300 h 4518660"/>
              <a:gd name="connsiteX116" fmla="*/ 1074420 w 3413760"/>
              <a:gd name="connsiteY116" fmla="*/ 2019300 h 4518660"/>
              <a:gd name="connsiteX117" fmla="*/ 1074420 w 3413760"/>
              <a:gd name="connsiteY117" fmla="*/ 1935480 h 4518660"/>
              <a:gd name="connsiteX118" fmla="*/ 944880 w 3413760"/>
              <a:gd name="connsiteY118" fmla="*/ 1844040 h 4518660"/>
              <a:gd name="connsiteX119" fmla="*/ 792480 w 3413760"/>
              <a:gd name="connsiteY119" fmla="*/ 1691640 h 4518660"/>
              <a:gd name="connsiteX120" fmla="*/ 693420 w 3413760"/>
              <a:gd name="connsiteY120" fmla="*/ 1668780 h 4518660"/>
              <a:gd name="connsiteX121" fmla="*/ 662940 w 3413760"/>
              <a:gd name="connsiteY121" fmla="*/ 1600200 h 4518660"/>
              <a:gd name="connsiteX122" fmla="*/ 533400 w 3413760"/>
              <a:gd name="connsiteY122" fmla="*/ 1607820 h 4518660"/>
              <a:gd name="connsiteX123" fmla="*/ 502920 w 3413760"/>
              <a:gd name="connsiteY123" fmla="*/ 1668780 h 4518660"/>
              <a:gd name="connsiteX124" fmla="*/ 563880 w 3413760"/>
              <a:gd name="connsiteY124" fmla="*/ 1744980 h 4518660"/>
              <a:gd name="connsiteX125" fmla="*/ 464820 w 3413760"/>
              <a:gd name="connsiteY125" fmla="*/ 1775460 h 4518660"/>
              <a:gd name="connsiteX126" fmla="*/ 434340 w 3413760"/>
              <a:gd name="connsiteY126" fmla="*/ 1767840 h 4518660"/>
              <a:gd name="connsiteX127" fmla="*/ 396240 w 3413760"/>
              <a:gd name="connsiteY127" fmla="*/ 1813560 h 4518660"/>
              <a:gd name="connsiteX128" fmla="*/ 335280 w 3413760"/>
              <a:gd name="connsiteY128" fmla="*/ 1775460 h 4518660"/>
              <a:gd name="connsiteX129" fmla="*/ 388620 w 3413760"/>
              <a:gd name="connsiteY129" fmla="*/ 1684020 h 4518660"/>
              <a:gd name="connsiteX130" fmla="*/ 388620 w 3413760"/>
              <a:gd name="connsiteY130" fmla="*/ 1600200 h 4518660"/>
              <a:gd name="connsiteX131" fmla="*/ 495300 w 3413760"/>
              <a:gd name="connsiteY131" fmla="*/ 1524000 h 4518660"/>
              <a:gd name="connsiteX132" fmla="*/ 441960 w 3413760"/>
              <a:gd name="connsiteY132" fmla="*/ 1440180 h 4518660"/>
              <a:gd name="connsiteX133" fmla="*/ 426720 w 3413760"/>
              <a:gd name="connsiteY133" fmla="*/ 1333500 h 4518660"/>
              <a:gd name="connsiteX134" fmla="*/ 381000 w 3413760"/>
              <a:gd name="connsiteY134" fmla="*/ 1303020 h 4518660"/>
              <a:gd name="connsiteX135" fmla="*/ 403860 w 3413760"/>
              <a:gd name="connsiteY135" fmla="*/ 1211580 h 4518660"/>
              <a:gd name="connsiteX136" fmla="*/ 391608 w 3413760"/>
              <a:gd name="connsiteY136" fmla="*/ 1197102 h 4518660"/>
              <a:gd name="connsiteX137" fmla="*/ 419100 w 3413760"/>
              <a:gd name="connsiteY137" fmla="*/ 830580 h 4518660"/>
              <a:gd name="connsiteX138" fmla="*/ 328612 w 3413760"/>
              <a:gd name="connsiteY138" fmla="*/ 663892 h 4518660"/>
              <a:gd name="connsiteX139" fmla="*/ 257172 w 3413760"/>
              <a:gd name="connsiteY139" fmla="*/ 606744 h 4518660"/>
              <a:gd name="connsiteX140" fmla="*/ 171448 w 3413760"/>
              <a:gd name="connsiteY140" fmla="*/ 421004 h 4518660"/>
              <a:gd name="connsiteX141" fmla="*/ 176212 w 3413760"/>
              <a:gd name="connsiteY141" fmla="*/ 240030 h 4518660"/>
              <a:gd name="connsiteX142" fmla="*/ 104772 w 3413760"/>
              <a:gd name="connsiteY142" fmla="*/ 201930 h 4518660"/>
              <a:gd name="connsiteX143" fmla="*/ 43340 w 3413760"/>
              <a:gd name="connsiteY143" fmla="*/ 74344 h 4518660"/>
              <a:gd name="connsiteX144" fmla="*/ 49528 w 3413760"/>
              <a:gd name="connsiteY144" fmla="*/ 76200 h 4518660"/>
              <a:gd name="connsiteX145" fmla="*/ 49528 w 3413760"/>
              <a:gd name="connsiteY145" fmla="*/ 15240 h 4518660"/>
              <a:gd name="connsiteX146" fmla="*/ 110488 w 3413760"/>
              <a:gd name="connsiteY146" fmla="*/ 0 h 4518660"/>
              <a:gd name="connsiteX0" fmla="*/ 110488 w 3413760"/>
              <a:gd name="connsiteY0" fmla="*/ 0 h 4518660"/>
              <a:gd name="connsiteX1" fmla="*/ 179068 w 3413760"/>
              <a:gd name="connsiteY1" fmla="*/ 152400 h 4518660"/>
              <a:gd name="connsiteX2" fmla="*/ 255268 w 3413760"/>
              <a:gd name="connsiteY2" fmla="*/ 243840 h 4518660"/>
              <a:gd name="connsiteX3" fmla="*/ 346708 w 3413760"/>
              <a:gd name="connsiteY3" fmla="*/ 304800 h 4518660"/>
              <a:gd name="connsiteX4" fmla="*/ 407668 w 3413760"/>
              <a:gd name="connsiteY4" fmla="*/ 472440 h 4518660"/>
              <a:gd name="connsiteX5" fmla="*/ 521968 w 3413760"/>
              <a:gd name="connsiteY5" fmla="*/ 502920 h 4518660"/>
              <a:gd name="connsiteX6" fmla="*/ 529588 w 3413760"/>
              <a:gd name="connsiteY6" fmla="*/ 609600 h 4518660"/>
              <a:gd name="connsiteX7" fmla="*/ 727708 w 3413760"/>
              <a:gd name="connsiteY7" fmla="*/ 746760 h 4518660"/>
              <a:gd name="connsiteX8" fmla="*/ 781048 w 3413760"/>
              <a:gd name="connsiteY8" fmla="*/ 723900 h 4518660"/>
              <a:gd name="connsiteX9" fmla="*/ 956308 w 3413760"/>
              <a:gd name="connsiteY9" fmla="*/ 822960 h 4518660"/>
              <a:gd name="connsiteX10" fmla="*/ 1032508 w 3413760"/>
              <a:gd name="connsiteY10" fmla="*/ 822960 h 4518660"/>
              <a:gd name="connsiteX11" fmla="*/ 1116328 w 3413760"/>
              <a:gd name="connsiteY11" fmla="*/ 845820 h 4518660"/>
              <a:gd name="connsiteX12" fmla="*/ 1192528 w 3413760"/>
              <a:gd name="connsiteY12" fmla="*/ 975360 h 4518660"/>
              <a:gd name="connsiteX13" fmla="*/ 1337308 w 3413760"/>
              <a:gd name="connsiteY13" fmla="*/ 906780 h 4518660"/>
              <a:gd name="connsiteX14" fmla="*/ 1398268 w 3413760"/>
              <a:gd name="connsiteY14" fmla="*/ 914400 h 4518660"/>
              <a:gd name="connsiteX15" fmla="*/ 1482088 w 3413760"/>
              <a:gd name="connsiteY15" fmla="*/ 914400 h 4518660"/>
              <a:gd name="connsiteX16" fmla="*/ 1550668 w 3413760"/>
              <a:gd name="connsiteY16" fmla="*/ 861060 h 4518660"/>
              <a:gd name="connsiteX17" fmla="*/ 1604008 w 3413760"/>
              <a:gd name="connsiteY17" fmla="*/ 861060 h 4518660"/>
              <a:gd name="connsiteX18" fmla="*/ 1657348 w 3413760"/>
              <a:gd name="connsiteY18" fmla="*/ 883920 h 4518660"/>
              <a:gd name="connsiteX19" fmla="*/ 1764028 w 3413760"/>
              <a:gd name="connsiteY19" fmla="*/ 883920 h 4518660"/>
              <a:gd name="connsiteX20" fmla="*/ 1817368 w 3413760"/>
              <a:gd name="connsiteY20" fmla="*/ 762000 h 4518660"/>
              <a:gd name="connsiteX21" fmla="*/ 1962148 w 3413760"/>
              <a:gd name="connsiteY21" fmla="*/ 731520 h 4518660"/>
              <a:gd name="connsiteX22" fmla="*/ 2061208 w 3413760"/>
              <a:gd name="connsiteY22" fmla="*/ 731520 h 4518660"/>
              <a:gd name="connsiteX23" fmla="*/ 2129788 w 3413760"/>
              <a:gd name="connsiteY23" fmla="*/ 662940 h 4518660"/>
              <a:gd name="connsiteX24" fmla="*/ 2228848 w 3413760"/>
              <a:gd name="connsiteY24" fmla="*/ 739140 h 4518660"/>
              <a:gd name="connsiteX25" fmla="*/ 2228848 w 3413760"/>
              <a:gd name="connsiteY25" fmla="*/ 647700 h 4518660"/>
              <a:gd name="connsiteX26" fmla="*/ 2282188 w 3413760"/>
              <a:gd name="connsiteY26" fmla="*/ 548640 h 4518660"/>
              <a:gd name="connsiteX27" fmla="*/ 2556508 w 3413760"/>
              <a:gd name="connsiteY27" fmla="*/ 723900 h 4518660"/>
              <a:gd name="connsiteX28" fmla="*/ 2670808 w 3413760"/>
              <a:gd name="connsiteY28" fmla="*/ 914400 h 4518660"/>
              <a:gd name="connsiteX29" fmla="*/ 2769868 w 3413760"/>
              <a:gd name="connsiteY29" fmla="*/ 937260 h 4518660"/>
              <a:gd name="connsiteX30" fmla="*/ 2884168 w 3413760"/>
              <a:gd name="connsiteY30" fmla="*/ 982980 h 4518660"/>
              <a:gd name="connsiteX31" fmla="*/ 2922268 w 3413760"/>
              <a:gd name="connsiteY31" fmla="*/ 1066800 h 4518660"/>
              <a:gd name="connsiteX32" fmla="*/ 2937508 w 3413760"/>
              <a:gd name="connsiteY32" fmla="*/ 1135380 h 4518660"/>
              <a:gd name="connsiteX33" fmla="*/ 3181348 w 3413760"/>
              <a:gd name="connsiteY33" fmla="*/ 1333500 h 4518660"/>
              <a:gd name="connsiteX34" fmla="*/ 3249928 w 3413760"/>
              <a:gd name="connsiteY34" fmla="*/ 1348740 h 4518660"/>
              <a:gd name="connsiteX35" fmla="*/ 3356608 w 3413760"/>
              <a:gd name="connsiteY35" fmla="*/ 1348740 h 4518660"/>
              <a:gd name="connsiteX36" fmla="*/ 3360420 w 3413760"/>
              <a:gd name="connsiteY36" fmla="*/ 1341120 h 4518660"/>
              <a:gd name="connsiteX37" fmla="*/ 3413760 w 3413760"/>
              <a:gd name="connsiteY37" fmla="*/ 1371600 h 4518660"/>
              <a:gd name="connsiteX38" fmla="*/ 3390900 w 3413760"/>
              <a:gd name="connsiteY38" fmla="*/ 1478280 h 4518660"/>
              <a:gd name="connsiteX39" fmla="*/ 3360420 w 3413760"/>
              <a:gd name="connsiteY39" fmla="*/ 1516380 h 4518660"/>
              <a:gd name="connsiteX40" fmla="*/ 3322320 w 3413760"/>
              <a:gd name="connsiteY40" fmla="*/ 1516380 h 4518660"/>
              <a:gd name="connsiteX41" fmla="*/ 3284220 w 3413760"/>
              <a:gd name="connsiteY41" fmla="*/ 1455420 h 4518660"/>
              <a:gd name="connsiteX42" fmla="*/ 3230880 w 3413760"/>
              <a:gd name="connsiteY42" fmla="*/ 1455420 h 4518660"/>
              <a:gd name="connsiteX43" fmla="*/ 3162300 w 3413760"/>
              <a:gd name="connsiteY43" fmla="*/ 1470660 h 4518660"/>
              <a:gd name="connsiteX44" fmla="*/ 3086100 w 3413760"/>
              <a:gd name="connsiteY44" fmla="*/ 1524000 h 4518660"/>
              <a:gd name="connsiteX45" fmla="*/ 2979420 w 3413760"/>
              <a:gd name="connsiteY45" fmla="*/ 1546860 h 4518660"/>
              <a:gd name="connsiteX46" fmla="*/ 2956560 w 3413760"/>
              <a:gd name="connsiteY46" fmla="*/ 1524000 h 4518660"/>
              <a:gd name="connsiteX47" fmla="*/ 2849880 w 3413760"/>
              <a:gd name="connsiteY47" fmla="*/ 1516380 h 4518660"/>
              <a:gd name="connsiteX48" fmla="*/ 2674620 w 3413760"/>
              <a:gd name="connsiteY48" fmla="*/ 1577340 h 4518660"/>
              <a:gd name="connsiteX49" fmla="*/ 2499360 w 3413760"/>
              <a:gd name="connsiteY49" fmla="*/ 1722120 h 4518660"/>
              <a:gd name="connsiteX50" fmla="*/ 2186940 w 3413760"/>
              <a:gd name="connsiteY50" fmla="*/ 2065020 h 4518660"/>
              <a:gd name="connsiteX51" fmla="*/ 2042160 w 3413760"/>
              <a:gd name="connsiteY51" fmla="*/ 2263140 h 4518660"/>
              <a:gd name="connsiteX52" fmla="*/ 1943100 w 3413760"/>
              <a:gd name="connsiteY52" fmla="*/ 2613660 h 4518660"/>
              <a:gd name="connsiteX53" fmla="*/ 1943100 w 3413760"/>
              <a:gd name="connsiteY53" fmla="*/ 2880360 h 4518660"/>
              <a:gd name="connsiteX54" fmla="*/ 2019300 w 3413760"/>
              <a:gd name="connsiteY54" fmla="*/ 2994660 h 4518660"/>
              <a:gd name="connsiteX55" fmla="*/ 1973580 w 3413760"/>
              <a:gd name="connsiteY55" fmla="*/ 3063240 h 4518660"/>
              <a:gd name="connsiteX56" fmla="*/ 1950720 w 3413760"/>
              <a:gd name="connsiteY56" fmla="*/ 3307080 h 4518660"/>
              <a:gd name="connsiteX57" fmla="*/ 1905000 w 3413760"/>
              <a:gd name="connsiteY57" fmla="*/ 3444240 h 4518660"/>
              <a:gd name="connsiteX58" fmla="*/ 1798320 w 3413760"/>
              <a:gd name="connsiteY58" fmla="*/ 3451860 h 4518660"/>
              <a:gd name="connsiteX59" fmla="*/ 1760220 w 3413760"/>
              <a:gd name="connsiteY59" fmla="*/ 3535680 h 4518660"/>
              <a:gd name="connsiteX60" fmla="*/ 1638300 w 3413760"/>
              <a:gd name="connsiteY60" fmla="*/ 3573780 h 4518660"/>
              <a:gd name="connsiteX61" fmla="*/ 1600200 w 3413760"/>
              <a:gd name="connsiteY61" fmla="*/ 3627120 h 4518660"/>
              <a:gd name="connsiteX62" fmla="*/ 1516380 w 3413760"/>
              <a:gd name="connsiteY62" fmla="*/ 3634740 h 4518660"/>
              <a:gd name="connsiteX63" fmla="*/ 1485900 w 3413760"/>
              <a:gd name="connsiteY63" fmla="*/ 3688080 h 4518660"/>
              <a:gd name="connsiteX64" fmla="*/ 1371600 w 3413760"/>
              <a:gd name="connsiteY64" fmla="*/ 3710940 h 4518660"/>
              <a:gd name="connsiteX65" fmla="*/ 1341120 w 3413760"/>
              <a:gd name="connsiteY65" fmla="*/ 3680460 h 4518660"/>
              <a:gd name="connsiteX66" fmla="*/ 1226820 w 3413760"/>
              <a:gd name="connsiteY66" fmla="*/ 3665220 h 4518660"/>
              <a:gd name="connsiteX67" fmla="*/ 1066800 w 3413760"/>
              <a:gd name="connsiteY67" fmla="*/ 3710940 h 4518660"/>
              <a:gd name="connsiteX68" fmla="*/ 1066800 w 3413760"/>
              <a:gd name="connsiteY68" fmla="*/ 3802380 h 4518660"/>
              <a:gd name="connsiteX69" fmla="*/ 960120 w 3413760"/>
              <a:gd name="connsiteY69" fmla="*/ 3909060 h 4518660"/>
              <a:gd name="connsiteX70" fmla="*/ 815340 w 3413760"/>
              <a:gd name="connsiteY70" fmla="*/ 3954780 h 4518660"/>
              <a:gd name="connsiteX71" fmla="*/ 662940 w 3413760"/>
              <a:gd name="connsiteY71" fmla="*/ 4130040 h 4518660"/>
              <a:gd name="connsiteX72" fmla="*/ 624840 w 3413760"/>
              <a:gd name="connsiteY72" fmla="*/ 4366260 h 4518660"/>
              <a:gd name="connsiteX73" fmla="*/ 525780 w 3413760"/>
              <a:gd name="connsiteY73" fmla="*/ 4503420 h 4518660"/>
              <a:gd name="connsiteX74" fmla="*/ 403860 w 3413760"/>
              <a:gd name="connsiteY74" fmla="*/ 4518660 h 4518660"/>
              <a:gd name="connsiteX75" fmla="*/ 198120 w 3413760"/>
              <a:gd name="connsiteY75" fmla="*/ 4465320 h 4518660"/>
              <a:gd name="connsiteX76" fmla="*/ 198120 w 3413760"/>
              <a:gd name="connsiteY76" fmla="*/ 4358640 h 4518660"/>
              <a:gd name="connsiteX77" fmla="*/ 60960 w 3413760"/>
              <a:gd name="connsiteY77" fmla="*/ 4312920 h 4518660"/>
              <a:gd name="connsiteX78" fmla="*/ 0 w 3413760"/>
              <a:gd name="connsiteY78" fmla="*/ 4267200 h 4518660"/>
              <a:gd name="connsiteX79" fmla="*/ 0 w 3413760"/>
              <a:gd name="connsiteY79" fmla="*/ 4221480 h 4518660"/>
              <a:gd name="connsiteX80" fmla="*/ 99060 w 3413760"/>
              <a:gd name="connsiteY80" fmla="*/ 4229100 h 4518660"/>
              <a:gd name="connsiteX81" fmla="*/ 175260 w 3413760"/>
              <a:gd name="connsiteY81" fmla="*/ 4206240 h 4518660"/>
              <a:gd name="connsiteX82" fmla="*/ 205740 w 3413760"/>
              <a:gd name="connsiteY82" fmla="*/ 4175760 h 4518660"/>
              <a:gd name="connsiteX83" fmla="*/ 297180 w 3413760"/>
              <a:gd name="connsiteY83" fmla="*/ 4175760 h 4518660"/>
              <a:gd name="connsiteX84" fmla="*/ 297180 w 3413760"/>
              <a:gd name="connsiteY84" fmla="*/ 4099560 h 4518660"/>
              <a:gd name="connsiteX85" fmla="*/ 205740 w 3413760"/>
              <a:gd name="connsiteY85" fmla="*/ 4000500 h 4518660"/>
              <a:gd name="connsiteX86" fmla="*/ 198120 w 3413760"/>
              <a:gd name="connsiteY86" fmla="*/ 3886200 h 4518660"/>
              <a:gd name="connsiteX87" fmla="*/ 236220 w 3413760"/>
              <a:gd name="connsiteY87" fmla="*/ 3802380 h 4518660"/>
              <a:gd name="connsiteX88" fmla="*/ 198120 w 3413760"/>
              <a:gd name="connsiteY88" fmla="*/ 3733800 h 4518660"/>
              <a:gd name="connsiteX89" fmla="*/ 213360 w 3413760"/>
              <a:gd name="connsiteY89" fmla="*/ 3657600 h 4518660"/>
              <a:gd name="connsiteX90" fmla="*/ 205740 w 3413760"/>
              <a:gd name="connsiteY90" fmla="*/ 3611880 h 4518660"/>
              <a:gd name="connsiteX91" fmla="*/ 182880 w 3413760"/>
              <a:gd name="connsiteY91" fmla="*/ 3489960 h 4518660"/>
              <a:gd name="connsiteX92" fmla="*/ 205740 w 3413760"/>
              <a:gd name="connsiteY92" fmla="*/ 3368040 h 4518660"/>
              <a:gd name="connsiteX93" fmla="*/ 335280 w 3413760"/>
              <a:gd name="connsiteY93" fmla="*/ 3307080 h 4518660"/>
              <a:gd name="connsiteX94" fmla="*/ 327660 w 3413760"/>
              <a:gd name="connsiteY94" fmla="*/ 3200400 h 4518660"/>
              <a:gd name="connsiteX95" fmla="*/ 274320 w 3413760"/>
              <a:gd name="connsiteY95" fmla="*/ 3108960 h 4518660"/>
              <a:gd name="connsiteX96" fmla="*/ 274320 w 3413760"/>
              <a:gd name="connsiteY96" fmla="*/ 3055620 h 4518660"/>
              <a:gd name="connsiteX97" fmla="*/ 160020 w 3413760"/>
              <a:gd name="connsiteY97" fmla="*/ 2979420 h 4518660"/>
              <a:gd name="connsiteX98" fmla="*/ 198120 w 3413760"/>
              <a:gd name="connsiteY98" fmla="*/ 2903220 h 4518660"/>
              <a:gd name="connsiteX99" fmla="*/ 213360 w 3413760"/>
              <a:gd name="connsiteY99" fmla="*/ 2849880 h 4518660"/>
              <a:gd name="connsiteX100" fmla="*/ 304800 w 3413760"/>
              <a:gd name="connsiteY100" fmla="*/ 2735580 h 4518660"/>
              <a:gd name="connsiteX101" fmla="*/ 430053 w 3413760"/>
              <a:gd name="connsiteY101" fmla="*/ 2738437 h 4518660"/>
              <a:gd name="connsiteX102" fmla="*/ 488854 w 3413760"/>
              <a:gd name="connsiteY102" fmla="*/ 2691828 h 4518660"/>
              <a:gd name="connsiteX103" fmla="*/ 441960 w 3413760"/>
              <a:gd name="connsiteY103" fmla="*/ 2667000 h 4518660"/>
              <a:gd name="connsiteX104" fmla="*/ 434340 w 3413760"/>
              <a:gd name="connsiteY104" fmla="*/ 2567940 h 4518660"/>
              <a:gd name="connsiteX105" fmla="*/ 472440 w 3413760"/>
              <a:gd name="connsiteY105" fmla="*/ 2499360 h 4518660"/>
              <a:gd name="connsiteX106" fmla="*/ 632460 w 3413760"/>
              <a:gd name="connsiteY106" fmla="*/ 2476500 h 4518660"/>
              <a:gd name="connsiteX107" fmla="*/ 678180 w 3413760"/>
              <a:gd name="connsiteY107" fmla="*/ 2400300 h 4518660"/>
              <a:gd name="connsiteX108" fmla="*/ 723900 w 3413760"/>
              <a:gd name="connsiteY108" fmla="*/ 2400300 h 4518660"/>
              <a:gd name="connsiteX109" fmla="*/ 838200 w 3413760"/>
              <a:gd name="connsiteY109" fmla="*/ 2316480 h 4518660"/>
              <a:gd name="connsiteX110" fmla="*/ 853440 w 3413760"/>
              <a:gd name="connsiteY110" fmla="*/ 2240280 h 4518660"/>
              <a:gd name="connsiteX111" fmla="*/ 891540 w 3413760"/>
              <a:gd name="connsiteY111" fmla="*/ 2179320 h 4518660"/>
              <a:gd name="connsiteX112" fmla="*/ 929640 w 3413760"/>
              <a:gd name="connsiteY112" fmla="*/ 2087880 h 4518660"/>
              <a:gd name="connsiteX113" fmla="*/ 1013460 w 3413760"/>
              <a:gd name="connsiteY113" fmla="*/ 2087880 h 4518660"/>
              <a:gd name="connsiteX114" fmla="*/ 1021080 w 3413760"/>
              <a:gd name="connsiteY114" fmla="*/ 2019300 h 4518660"/>
              <a:gd name="connsiteX115" fmla="*/ 1074420 w 3413760"/>
              <a:gd name="connsiteY115" fmla="*/ 2019300 h 4518660"/>
              <a:gd name="connsiteX116" fmla="*/ 1074420 w 3413760"/>
              <a:gd name="connsiteY116" fmla="*/ 1935480 h 4518660"/>
              <a:gd name="connsiteX117" fmla="*/ 944880 w 3413760"/>
              <a:gd name="connsiteY117" fmla="*/ 1844040 h 4518660"/>
              <a:gd name="connsiteX118" fmla="*/ 792480 w 3413760"/>
              <a:gd name="connsiteY118" fmla="*/ 1691640 h 4518660"/>
              <a:gd name="connsiteX119" fmla="*/ 693420 w 3413760"/>
              <a:gd name="connsiteY119" fmla="*/ 1668780 h 4518660"/>
              <a:gd name="connsiteX120" fmla="*/ 662940 w 3413760"/>
              <a:gd name="connsiteY120" fmla="*/ 1600200 h 4518660"/>
              <a:gd name="connsiteX121" fmla="*/ 533400 w 3413760"/>
              <a:gd name="connsiteY121" fmla="*/ 1607820 h 4518660"/>
              <a:gd name="connsiteX122" fmla="*/ 502920 w 3413760"/>
              <a:gd name="connsiteY122" fmla="*/ 1668780 h 4518660"/>
              <a:gd name="connsiteX123" fmla="*/ 563880 w 3413760"/>
              <a:gd name="connsiteY123" fmla="*/ 1744980 h 4518660"/>
              <a:gd name="connsiteX124" fmla="*/ 464820 w 3413760"/>
              <a:gd name="connsiteY124" fmla="*/ 1775460 h 4518660"/>
              <a:gd name="connsiteX125" fmla="*/ 434340 w 3413760"/>
              <a:gd name="connsiteY125" fmla="*/ 1767840 h 4518660"/>
              <a:gd name="connsiteX126" fmla="*/ 396240 w 3413760"/>
              <a:gd name="connsiteY126" fmla="*/ 1813560 h 4518660"/>
              <a:gd name="connsiteX127" fmla="*/ 335280 w 3413760"/>
              <a:gd name="connsiteY127" fmla="*/ 1775460 h 4518660"/>
              <a:gd name="connsiteX128" fmla="*/ 388620 w 3413760"/>
              <a:gd name="connsiteY128" fmla="*/ 1684020 h 4518660"/>
              <a:gd name="connsiteX129" fmla="*/ 388620 w 3413760"/>
              <a:gd name="connsiteY129" fmla="*/ 1600200 h 4518660"/>
              <a:gd name="connsiteX130" fmla="*/ 495300 w 3413760"/>
              <a:gd name="connsiteY130" fmla="*/ 1524000 h 4518660"/>
              <a:gd name="connsiteX131" fmla="*/ 441960 w 3413760"/>
              <a:gd name="connsiteY131" fmla="*/ 1440180 h 4518660"/>
              <a:gd name="connsiteX132" fmla="*/ 426720 w 3413760"/>
              <a:gd name="connsiteY132" fmla="*/ 1333500 h 4518660"/>
              <a:gd name="connsiteX133" fmla="*/ 381000 w 3413760"/>
              <a:gd name="connsiteY133" fmla="*/ 1303020 h 4518660"/>
              <a:gd name="connsiteX134" fmla="*/ 403860 w 3413760"/>
              <a:gd name="connsiteY134" fmla="*/ 1211580 h 4518660"/>
              <a:gd name="connsiteX135" fmla="*/ 391608 w 3413760"/>
              <a:gd name="connsiteY135" fmla="*/ 1197102 h 4518660"/>
              <a:gd name="connsiteX136" fmla="*/ 419100 w 3413760"/>
              <a:gd name="connsiteY136" fmla="*/ 830580 h 4518660"/>
              <a:gd name="connsiteX137" fmla="*/ 328612 w 3413760"/>
              <a:gd name="connsiteY137" fmla="*/ 663892 h 4518660"/>
              <a:gd name="connsiteX138" fmla="*/ 257172 w 3413760"/>
              <a:gd name="connsiteY138" fmla="*/ 606744 h 4518660"/>
              <a:gd name="connsiteX139" fmla="*/ 171448 w 3413760"/>
              <a:gd name="connsiteY139" fmla="*/ 421004 h 4518660"/>
              <a:gd name="connsiteX140" fmla="*/ 176212 w 3413760"/>
              <a:gd name="connsiteY140" fmla="*/ 240030 h 4518660"/>
              <a:gd name="connsiteX141" fmla="*/ 104772 w 3413760"/>
              <a:gd name="connsiteY141" fmla="*/ 201930 h 4518660"/>
              <a:gd name="connsiteX142" fmla="*/ 43340 w 3413760"/>
              <a:gd name="connsiteY142" fmla="*/ 74344 h 4518660"/>
              <a:gd name="connsiteX143" fmla="*/ 49528 w 3413760"/>
              <a:gd name="connsiteY143" fmla="*/ 76200 h 4518660"/>
              <a:gd name="connsiteX144" fmla="*/ 49528 w 3413760"/>
              <a:gd name="connsiteY144" fmla="*/ 15240 h 4518660"/>
              <a:gd name="connsiteX145" fmla="*/ 110488 w 3413760"/>
              <a:gd name="connsiteY145" fmla="*/ 0 h 45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3413760" h="4518660">
                <a:moveTo>
                  <a:pt x="110488" y="0"/>
                </a:moveTo>
                <a:lnTo>
                  <a:pt x="179068" y="152400"/>
                </a:lnTo>
                <a:lnTo>
                  <a:pt x="255268" y="243840"/>
                </a:lnTo>
                <a:lnTo>
                  <a:pt x="346708" y="304800"/>
                </a:lnTo>
                <a:lnTo>
                  <a:pt x="407668" y="472440"/>
                </a:lnTo>
                <a:lnTo>
                  <a:pt x="521968" y="502920"/>
                </a:lnTo>
                <a:lnTo>
                  <a:pt x="529588" y="609600"/>
                </a:lnTo>
                <a:lnTo>
                  <a:pt x="727708" y="746760"/>
                </a:lnTo>
                <a:lnTo>
                  <a:pt x="781048" y="723900"/>
                </a:lnTo>
                <a:lnTo>
                  <a:pt x="956308" y="822960"/>
                </a:lnTo>
                <a:lnTo>
                  <a:pt x="1032508" y="822960"/>
                </a:lnTo>
                <a:lnTo>
                  <a:pt x="1116328" y="845820"/>
                </a:lnTo>
                <a:lnTo>
                  <a:pt x="1192528" y="975360"/>
                </a:lnTo>
                <a:lnTo>
                  <a:pt x="1337308" y="906780"/>
                </a:lnTo>
                <a:lnTo>
                  <a:pt x="1398268" y="914400"/>
                </a:lnTo>
                <a:lnTo>
                  <a:pt x="1482088" y="914400"/>
                </a:lnTo>
                <a:lnTo>
                  <a:pt x="1550668" y="861060"/>
                </a:lnTo>
                <a:lnTo>
                  <a:pt x="1604008" y="861060"/>
                </a:lnTo>
                <a:lnTo>
                  <a:pt x="1657348" y="883920"/>
                </a:lnTo>
                <a:lnTo>
                  <a:pt x="1764028" y="883920"/>
                </a:lnTo>
                <a:lnTo>
                  <a:pt x="1817368" y="762000"/>
                </a:lnTo>
                <a:lnTo>
                  <a:pt x="1962148" y="731520"/>
                </a:lnTo>
                <a:lnTo>
                  <a:pt x="2061208" y="731520"/>
                </a:lnTo>
                <a:lnTo>
                  <a:pt x="2129788" y="662940"/>
                </a:lnTo>
                <a:lnTo>
                  <a:pt x="2228848" y="739140"/>
                </a:lnTo>
                <a:lnTo>
                  <a:pt x="2228848" y="647700"/>
                </a:lnTo>
                <a:lnTo>
                  <a:pt x="2282188" y="548640"/>
                </a:lnTo>
                <a:lnTo>
                  <a:pt x="2556508" y="723900"/>
                </a:lnTo>
                <a:lnTo>
                  <a:pt x="2670808" y="914400"/>
                </a:lnTo>
                <a:lnTo>
                  <a:pt x="2769868" y="937260"/>
                </a:lnTo>
                <a:lnTo>
                  <a:pt x="2884168" y="982980"/>
                </a:lnTo>
                <a:lnTo>
                  <a:pt x="2922268" y="1066800"/>
                </a:lnTo>
                <a:lnTo>
                  <a:pt x="2937508" y="1135380"/>
                </a:lnTo>
                <a:lnTo>
                  <a:pt x="3181348" y="1333500"/>
                </a:lnTo>
                <a:lnTo>
                  <a:pt x="3249928" y="1348740"/>
                </a:lnTo>
                <a:lnTo>
                  <a:pt x="3356608" y="1348740"/>
                </a:lnTo>
                <a:lnTo>
                  <a:pt x="3360420" y="1341120"/>
                </a:lnTo>
                <a:lnTo>
                  <a:pt x="3413760" y="1371600"/>
                </a:lnTo>
                <a:lnTo>
                  <a:pt x="3390900" y="1478280"/>
                </a:lnTo>
                <a:lnTo>
                  <a:pt x="3360420" y="1516380"/>
                </a:lnTo>
                <a:lnTo>
                  <a:pt x="3322320" y="1516380"/>
                </a:lnTo>
                <a:lnTo>
                  <a:pt x="3284220" y="1455420"/>
                </a:lnTo>
                <a:lnTo>
                  <a:pt x="3230880" y="1455420"/>
                </a:lnTo>
                <a:lnTo>
                  <a:pt x="3162300" y="1470660"/>
                </a:lnTo>
                <a:lnTo>
                  <a:pt x="3086100" y="1524000"/>
                </a:lnTo>
                <a:lnTo>
                  <a:pt x="2979420" y="1546860"/>
                </a:lnTo>
                <a:lnTo>
                  <a:pt x="2956560" y="1524000"/>
                </a:lnTo>
                <a:lnTo>
                  <a:pt x="2849880" y="1516380"/>
                </a:lnTo>
                <a:lnTo>
                  <a:pt x="2674620" y="1577340"/>
                </a:lnTo>
                <a:lnTo>
                  <a:pt x="2499360" y="1722120"/>
                </a:lnTo>
                <a:lnTo>
                  <a:pt x="2186940" y="2065020"/>
                </a:lnTo>
                <a:lnTo>
                  <a:pt x="2042160" y="2263140"/>
                </a:lnTo>
                <a:lnTo>
                  <a:pt x="1943100" y="2613660"/>
                </a:lnTo>
                <a:lnTo>
                  <a:pt x="1943100" y="2880360"/>
                </a:lnTo>
                <a:lnTo>
                  <a:pt x="2019300" y="2994660"/>
                </a:lnTo>
                <a:lnTo>
                  <a:pt x="1973580" y="3063240"/>
                </a:lnTo>
                <a:lnTo>
                  <a:pt x="1950720" y="3307080"/>
                </a:lnTo>
                <a:lnTo>
                  <a:pt x="1905000" y="3444240"/>
                </a:lnTo>
                <a:lnTo>
                  <a:pt x="1798320" y="3451860"/>
                </a:lnTo>
                <a:lnTo>
                  <a:pt x="1760220" y="3535680"/>
                </a:lnTo>
                <a:lnTo>
                  <a:pt x="1638300" y="3573780"/>
                </a:lnTo>
                <a:lnTo>
                  <a:pt x="1600200" y="3627120"/>
                </a:lnTo>
                <a:lnTo>
                  <a:pt x="1516380" y="3634740"/>
                </a:lnTo>
                <a:lnTo>
                  <a:pt x="1485900" y="3688080"/>
                </a:lnTo>
                <a:lnTo>
                  <a:pt x="1371600" y="3710940"/>
                </a:lnTo>
                <a:lnTo>
                  <a:pt x="1341120" y="3680460"/>
                </a:lnTo>
                <a:lnTo>
                  <a:pt x="1226820" y="3665220"/>
                </a:lnTo>
                <a:lnTo>
                  <a:pt x="1066800" y="3710940"/>
                </a:lnTo>
                <a:lnTo>
                  <a:pt x="1066800" y="3802380"/>
                </a:lnTo>
                <a:lnTo>
                  <a:pt x="960120" y="3909060"/>
                </a:lnTo>
                <a:lnTo>
                  <a:pt x="815340" y="3954780"/>
                </a:lnTo>
                <a:lnTo>
                  <a:pt x="662940" y="4130040"/>
                </a:lnTo>
                <a:lnTo>
                  <a:pt x="624840" y="4366260"/>
                </a:lnTo>
                <a:lnTo>
                  <a:pt x="525780" y="4503420"/>
                </a:lnTo>
                <a:lnTo>
                  <a:pt x="403860" y="4518660"/>
                </a:lnTo>
                <a:lnTo>
                  <a:pt x="198120" y="4465320"/>
                </a:lnTo>
                <a:lnTo>
                  <a:pt x="198120" y="4358640"/>
                </a:lnTo>
                <a:lnTo>
                  <a:pt x="60960" y="4312920"/>
                </a:lnTo>
                <a:lnTo>
                  <a:pt x="0" y="4267200"/>
                </a:lnTo>
                <a:lnTo>
                  <a:pt x="0" y="4221480"/>
                </a:lnTo>
                <a:lnTo>
                  <a:pt x="99060" y="4229100"/>
                </a:lnTo>
                <a:lnTo>
                  <a:pt x="175260" y="4206240"/>
                </a:lnTo>
                <a:lnTo>
                  <a:pt x="205740" y="4175760"/>
                </a:lnTo>
                <a:lnTo>
                  <a:pt x="297180" y="4175760"/>
                </a:lnTo>
                <a:lnTo>
                  <a:pt x="297180" y="4099560"/>
                </a:lnTo>
                <a:lnTo>
                  <a:pt x="205740" y="4000500"/>
                </a:lnTo>
                <a:lnTo>
                  <a:pt x="198120" y="3886200"/>
                </a:lnTo>
                <a:lnTo>
                  <a:pt x="236220" y="3802380"/>
                </a:lnTo>
                <a:lnTo>
                  <a:pt x="198120" y="3733800"/>
                </a:lnTo>
                <a:lnTo>
                  <a:pt x="213360" y="3657600"/>
                </a:lnTo>
                <a:lnTo>
                  <a:pt x="205740" y="3611880"/>
                </a:lnTo>
                <a:lnTo>
                  <a:pt x="182880" y="3489960"/>
                </a:lnTo>
                <a:lnTo>
                  <a:pt x="205740" y="3368040"/>
                </a:lnTo>
                <a:lnTo>
                  <a:pt x="335280" y="3307080"/>
                </a:lnTo>
                <a:lnTo>
                  <a:pt x="327660" y="3200400"/>
                </a:lnTo>
                <a:lnTo>
                  <a:pt x="274320" y="3108960"/>
                </a:lnTo>
                <a:lnTo>
                  <a:pt x="274320" y="3055620"/>
                </a:lnTo>
                <a:lnTo>
                  <a:pt x="160020" y="2979420"/>
                </a:lnTo>
                <a:lnTo>
                  <a:pt x="198120" y="2903220"/>
                </a:lnTo>
                <a:lnTo>
                  <a:pt x="213360" y="2849880"/>
                </a:lnTo>
                <a:lnTo>
                  <a:pt x="304800" y="2735580"/>
                </a:lnTo>
                <a:lnTo>
                  <a:pt x="430053" y="2738437"/>
                </a:lnTo>
                <a:lnTo>
                  <a:pt x="488854" y="2691828"/>
                </a:lnTo>
                <a:lnTo>
                  <a:pt x="441960" y="2667000"/>
                </a:lnTo>
                <a:lnTo>
                  <a:pt x="434340" y="2567940"/>
                </a:lnTo>
                <a:lnTo>
                  <a:pt x="472440" y="2499360"/>
                </a:lnTo>
                <a:lnTo>
                  <a:pt x="632460" y="2476500"/>
                </a:lnTo>
                <a:lnTo>
                  <a:pt x="678180" y="2400300"/>
                </a:lnTo>
                <a:lnTo>
                  <a:pt x="723900" y="2400300"/>
                </a:lnTo>
                <a:lnTo>
                  <a:pt x="838200" y="2316480"/>
                </a:lnTo>
                <a:lnTo>
                  <a:pt x="853440" y="2240280"/>
                </a:lnTo>
                <a:lnTo>
                  <a:pt x="891540" y="2179320"/>
                </a:lnTo>
                <a:lnTo>
                  <a:pt x="929640" y="2087880"/>
                </a:lnTo>
                <a:lnTo>
                  <a:pt x="1013460" y="2087880"/>
                </a:lnTo>
                <a:lnTo>
                  <a:pt x="1021080" y="2019300"/>
                </a:lnTo>
                <a:lnTo>
                  <a:pt x="1074420" y="2019300"/>
                </a:lnTo>
                <a:lnTo>
                  <a:pt x="1074420" y="1935480"/>
                </a:lnTo>
                <a:lnTo>
                  <a:pt x="944880" y="1844040"/>
                </a:lnTo>
                <a:lnTo>
                  <a:pt x="792480" y="1691640"/>
                </a:lnTo>
                <a:lnTo>
                  <a:pt x="693420" y="1668780"/>
                </a:lnTo>
                <a:lnTo>
                  <a:pt x="662940" y="1600200"/>
                </a:lnTo>
                <a:lnTo>
                  <a:pt x="533400" y="1607820"/>
                </a:lnTo>
                <a:lnTo>
                  <a:pt x="502920" y="1668780"/>
                </a:lnTo>
                <a:lnTo>
                  <a:pt x="563880" y="1744980"/>
                </a:lnTo>
                <a:lnTo>
                  <a:pt x="464820" y="1775460"/>
                </a:lnTo>
                <a:lnTo>
                  <a:pt x="434340" y="1767840"/>
                </a:lnTo>
                <a:lnTo>
                  <a:pt x="396240" y="1813560"/>
                </a:lnTo>
                <a:lnTo>
                  <a:pt x="335280" y="1775460"/>
                </a:lnTo>
                <a:lnTo>
                  <a:pt x="388620" y="1684020"/>
                </a:lnTo>
                <a:lnTo>
                  <a:pt x="388620" y="1600200"/>
                </a:lnTo>
                <a:lnTo>
                  <a:pt x="495300" y="1524000"/>
                </a:lnTo>
                <a:lnTo>
                  <a:pt x="441960" y="1440180"/>
                </a:lnTo>
                <a:lnTo>
                  <a:pt x="426720" y="1333500"/>
                </a:lnTo>
                <a:lnTo>
                  <a:pt x="381000" y="1303020"/>
                </a:lnTo>
                <a:lnTo>
                  <a:pt x="403860" y="1211580"/>
                </a:lnTo>
                <a:lnTo>
                  <a:pt x="391608" y="1197102"/>
                </a:lnTo>
                <a:lnTo>
                  <a:pt x="419100" y="830580"/>
                </a:lnTo>
                <a:lnTo>
                  <a:pt x="328612" y="663892"/>
                </a:lnTo>
                <a:lnTo>
                  <a:pt x="257172" y="606744"/>
                </a:lnTo>
                <a:lnTo>
                  <a:pt x="171448" y="421004"/>
                </a:lnTo>
                <a:lnTo>
                  <a:pt x="176212" y="240030"/>
                </a:lnTo>
                <a:lnTo>
                  <a:pt x="104772" y="201930"/>
                </a:lnTo>
                <a:lnTo>
                  <a:pt x="43340" y="74344"/>
                </a:lnTo>
                <a:lnTo>
                  <a:pt x="49528" y="76200"/>
                </a:lnTo>
                <a:lnTo>
                  <a:pt x="49528" y="15240"/>
                </a:lnTo>
                <a:lnTo>
                  <a:pt x="110488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478393-7098-8F7F-76FD-F7EF6722FB5A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北海道と比較した、石川県の正しいサイズはどれ？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CDF1D1F-77ED-C4C2-2971-8E59C0BCE85E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44C8772-AFF9-574B-C90D-6FE478E11659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B05C6E7A-2332-BCC2-2D22-7D35CB904399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360D714-5D3E-D2F7-BF44-78671B9B4684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99DE0BD-B43B-732C-7176-9094A5ECC137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118A21A-37B8-D9D7-F256-92D3B79ABDCB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E0D7FAFD-216F-4116-D508-F9B0D27BAA66}"/>
              </a:ext>
            </a:extLst>
          </p:cNvPr>
          <p:cNvSpPr/>
          <p:nvPr/>
        </p:nvSpPr>
        <p:spPr>
          <a:xfrm>
            <a:off x="2187423" y="3598298"/>
            <a:ext cx="590052" cy="975906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BE4BFA48-8CD7-556B-A74C-FB16C94FF72B}"/>
              </a:ext>
            </a:extLst>
          </p:cNvPr>
          <p:cNvSpPr/>
          <p:nvPr/>
        </p:nvSpPr>
        <p:spPr>
          <a:xfrm>
            <a:off x="5345898" y="3520545"/>
            <a:ext cx="350052" cy="578962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1BE6A131-B2CF-9B2F-1FD4-9EA5C0BE8FE5}"/>
              </a:ext>
            </a:extLst>
          </p:cNvPr>
          <p:cNvSpPr/>
          <p:nvPr/>
        </p:nvSpPr>
        <p:spPr>
          <a:xfrm rot="13500000">
            <a:off x="9225870" y="3275092"/>
            <a:ext cx="747190" cy="1235800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7AE3FE-B194-13B1-2CFC-15E160E5732A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1D54A55-2E06-72FF-A87D-71CAEBFD7771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北海道と比較した、石川県の正しいサイズはどれ？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19693AD-2F9F-C640-52B2-70496811D147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90C00CA-36C2-83F8-1DA9-48F6114FF625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6A4DF3D5-F0FA-A1E7-18A7-62B5781CAF47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69C6422-3CCA-979D-AFD4-5561A123B149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02B6B09-F40C-5D57-ACE1-2E1A3967AD9C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B1B175D-8070-A52C-08F2-AC8DDA303AAA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676CA88-082F-6F09-9795-D1D18075F49A}"/>
              </a:ext>
            </a:extLst>
          </p:cNvPr>
          <p:cNvSpPr txBox="1"/>
          <p:nvPr/>
        </p:nvSpPr>
        <p:spPr>
          <a:xfrm>
            <a:off x="1344540" y="6248535"/>
            <a:ext cx="950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㎢、石川県は約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4,186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19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2DF5FA46-9C71-79A4-85BC-D7AD36DA035C}"/>
              </a:ext>
            </a:extLst>
          </p:cNvPr>
          <p:cNvSpPr/>
          <p:nvPr/>
        </p:nvSpPr>
        <p:spPr>
          <a:xfrm>
            <a:off x="2187423" y="3598298"/>
            <a:ext cx="590052" cy="975906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4BE5A6C-27D5-B94E-E44C-0C2019D3A3CE}"/>
              </a:ext>
            </a:extLst>
          </p:cNvPr>
          <p:cNvSpPr/>
          <p:nvPr/>
        </p:nvSpPr>
        <p:spPr>
          <a:xfrm>
            <a:off x="5345898" y="3520545"/>
            <a:ext cx="350052" cy="578962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7735F21E-431A-08A8-17DA-B1648C31AF1A}"/>
              </a:ext>
            </a:extLst>
          </p:cNvPr>
          <p:cNvSpPr/>
          <p:nvPr/>
        </p:nvSpPr>
        <p:spPr>
          <a:xfrm rot="13500000">
            <a:off x="9225870" y="3275092"/>
            <a:ext cx="747190" cy="1235800"/>
          </a:xfrm>
          <a:custGeom>
            <a:avLst/>
            <a:gdLst>
              <a:gd name="connsiteX0" fmla="*/ 2407920 w 3390900"/>
              <a:gd name="connsiteY0" fmla="*/ 1435418 h 5608320"/>
              <a:gd name="connsiteX1" fmla="*/ 2441258 w 3390900"/>
              <a:gd name="connsiteY1" fmla="*/ 1478280 h 5608320"/>
              <a:gd name="connsiteX2" fmla="*/ 2426970 w 3390900"/>
              <a:gd name="connsiteY2" fmla="*/ 1540192 h 5608320"/>
              <a:gd name="connsiteX3" fmla="*/ 2426970 w 3390900"/>
              <a:gd name="connsiteY3" fmla="*/ 1587818 h 5608320"/>
              <a:gd name="connsiteX4" fmla="*/ 2322196 w 3390900"/>
              <a:gd name="connsiteY4" fmla="*/ 1630680 h 5608320"/>
              <a:gd name="connsiteX5" fmla="*/ 2241232 w 3390900"/>
              <a:gd name="connsiteY5" fmla="*/ 1621156 h 5608320"/>
              <a:gd name="connsiteX6" fmla="*/ 2179320 w 3390900"/>
              <a:gd name="connsiteY6" fmla="*/ 1668780 h 5608320"/>
              <a:gd name="connsiteX7" fmla="*/ 2136458 w 3390900"/>
              <a:gd name="connsiteY7" fmla="*/ 1668780 h 5608320"/>
              <a:gd name="connsiteX8" fmla="*/ 2065020 w 3390900"/>
              <a:gd name="connsiteY8" fmla="*/ 1559244 h 5608320"/>
              <a:gd name="connsiteX9" fmla="*/ 2141220 w 3390900"/>
              <a:gd name="connsiteY9" fmla="*/ 1535430 h 5608320"/>
              <a:gd name="connsiteX10" fmla="*/ 2184084 w 3390900"/>
              <a:gd name="connsiteY10" fmla="*/ 1506856 h 5608320"/>
              <a:gd name="connsiteX11" fmla="*/ 2241232 w 3390900"/>
              <a:gd name="connsiteY11" fmla="*/ 1478280 h 5608320"/>
              <a:gd name="connsiteX12" fmla="*/ 2293620 w 3390900"/>
              <a:gd name="connsiteY12" fmla="*/ 1535430 h 5608320"/>
              <a:gd name="connsiteX13" fmla="*/ 2355532 w 3390900"/>
              <a:gd name="connsiteY13" fmla="*/ 1535430 h 5608320"/>
              <a:gd name="connsiteX14" fmla="*/ 3124200 w 3390900"/>
              <a:gd name="connsiteY14" fmla="*/ 0 h 5608320"/>
              <a:gd name="connsiteX15" fmla="*/ 3284220 w 3390900"/>
              <a:gd name="connsiteY15" fmla="*/ 22860 h 5608320"/>
              <a:gd name="connsiteX16" fmla="*/ 3360420 w 3390900"/>
              <a:gd name="connsiteY16" fmla="*/ 91440 h 5608320"/>
              <a:gd name="connsiteX17" fmla="*/ 3360420 w 3390900"/>
              <a:gd name="connsiteY17" fmla="*/ 152400 h 5608320"/>
              <a:gd name="connsiteX18" fmla="*/ 3329940 w 3390900"/>
              <a:gd name="connsiteY18" fmla="*/ 220980 h 5608320"/>
              <a:gd name="connsiteX19" fmla="*/ 3390900 w 3390900"/>
              <a:gd name="connsiteY19" fmla="*/ 320040 h 5608320"/>
              <a:gd name="connsiteX20" fmla="*/ 3390900 w 3390900"/>
              <a:gd name="connsiteY20" fmla="*/ 358140 h 5608320"/>
              <a:gd name="connsiteX21" fmla="*/ 3261360 w 3390900"/>
              <a:gd name="connsiteY21" fmla="*/ 396240 h 5608320"/>
              <a:gd name="connsiteX22" fmla="*/ 3200400 w 3390900"/>
              <a:gd name="connsiteY22" fmla="*/ 365760 h 5608320"/>
              <a:gd name="connsiteX23" fmla="*/ 3124200 w 3390900"/>
              <a:gd name="connsiteY23" fmla="*/ 365760 h 5608320"/>
              <a:gd name="connsiteX24" fmla="*/ 3048000 w 3390900"/>
              <a:gd name="connsiteY24" fmla="*/ 441960 h 5608320"/>
              <a:gd name="connsiteX25" fmla="*/ 3025140 w 3390900"/>
              <a:gd name="connsiteY25" fmla="*/ 647700 h 5608320"/>
              <a:gd name="connsiteX26" fmla="*/ 3055620 w 3390900"/>
              <a:gd name="connsiteY26" fmla="*/ 685800 h 5608320"/>
              <a:gd name="connsiteX27" fmla="*/ 3101340 w 3390900"/>
              <a:gd name="connsiteY27" fmla="*/ 723900 h 5608320"/>
              <a:gd name="connsiteX28" fmla="*/ 3101340 w 3390900"/>
              <a:gd name="connsiteY28" fmla="*/ 800100 h 5608320"/>
              <a:gd name="connsiteX29" fmla="*/ 3032760 w 3390900"/>
              <a:gd name="connsiteY29" fmla="*/ 883920 h 5608320"/>
              <a:gd name="connsiteX30" fmla="*/ 2956560 w 3390900"/>
              <a:gd name="connsiteY30" fmla="*/ 914400 h 5608320"/>
              <a:gd name="connsiteX31" fmla="*/ 2758440 w 3390900"/>
              <a:gd name="connsiteY31" fmla="*/ 906780 h 5608320"/>
              <a:gd name="connsiteX32" fmla="*/ 2560320 w 3390900"/>
              <a:gd name="connsiteY32" fmla="*/ 975360 h 5608320"/>
              <a:gd name="connsiteX33" fmla="*/ 2567940 w 3390900"/>
              <a:gd name="connsiteY33" fmla="*/ 1089660 h 5608320"/>
              <a:gd name="connsiteX34" fmla="*/ 2484120 w 3390900"/>
              <a:gd name="connsiteY34" fmla="*/ 1257300 h 5608320"/>
              <a:gd name="connsiteX35" fmla="*/ 2354580 w 3390900"/>
              <a:gd name="connsiteY35" fmla="*/ 1310640 h 5608320"/>
              <a:gd name="connsiteX36" fmla="*/ 2301240 w 3390900"/>
              <a:gd name="connsiteY36" fmla="*/ 1333500 h 5608320"/>
              <a:gd name="connsiteX37" fmla="*/ 2247900 w 3390900"/>
              <a:gd name="connsiteY37" fmla="*/ 1264920 h 5608320"/>
              <a:gd name="connsiteX38" fmla="*/ 2148840 w 3390900"/>
              <a:gd name="connsiteY38" fmla="*/ 1234440 h 5608320"/>
              <a:gd name="connsiteX39" fmla="*/ 2133600 w 3390900"/>
              <a:gd name="connsiteY39" fmla="*/ 1173480 h 5608320"/>
              <a:gd name="connsiteX40" fmla="*/ 2034540 w 3390900"/>
              <a:gd name="connsiteY40" fmla="*/ 1226820 h 5608320"/>
              <a:gd name="connsiteX41" fmla="*/ 2034540 w 3390900"/>
              <a:gd name="connsiteY41" fmla="*/ 1295400 h 5608320"/>
              <a:gd name="connsiteX42" fmla="*/ 1943100 w 3390900"/>
              <a:gd name="connsiteY42" fmla="*/ 1493520 h 5608320"/>
              <a:gd name="connsiteX43" fmla="*/ 1988820 w 3390900"/>
              <a:gd name="connsiteY43" fmla="*/ 1546860 h 5608320"/>
              <a:gd name="connsiteX44" fmla="*/ 1943100 w 3390900"/>
              <a:gd name="connsiteY44" fmla="*/ 1638300 h 5608320"/>
              <a:gd name="connsiteX45" fmla="*/ 1889760 w 3390900"/>
              <a:gd name="connsiteY45" fmla="*/ 1630680 h 5608320"/>
              <a:gd name="connsiteX46" fmla="*/ 1882140 w 3390900"/>
              <a:gd name="connsiteY46" fmla="*/ 1752600 h 5608320"/>
              <a:gd name="connsiteX47" fmla="*/ 1874520 w 3390900"/>
              <a:gd name="connsiteY47" fmla="*/ 1790700 h 5608320"/>
              <a:gd name="connsiteX48" fmla="*/ 2019300 w 3390900"/>
              <a:gd name="connsiteY48" fmla="*/ 1813560 h 5608320"/>
              <a:gd name="connsiteX49" fmla="*/ 2042160 w 3390900"/>
              <a:gd name="connsiteY49" fmla="*/ 1752600 h 5608320"/>
              <a:gd name="connsiteX50" fmla="*/ 2125980 w 3390900"/>
              <a:gd name="connsiteY50" fmla="*/ 1752600 h 5608320"/>
              <a:gd name="connsiteX51" fmla="*/ 2125980 w 3390900"/>
              <a:gd name="connsiteY51" fmla="*/ 1805940 h 5608320"/>
              <a:gd name="connsiteX52" fmla="*/ 2171700 w 3390900"/>
              <a:gd name="connsiteY52" fmla="*/ 1813560 h 5608320"/>
              <a:gd name="connsiteX53" fmla="*/ 2179320 w 3390900"/>
              <a:gd name="connsiteY53" fmla="*/ 1859280 h 5608320"/>
              <a:gd name="connsiteX54" fmla="*/ 2247900 w 3390900"/>
              <a:gd name="connsiteY54" fmla="*/ 1882140 h 5608320"/>
              <a:gd name="connsiteX55" fmla="*/ 2286000 w 3390900"/>
              <a:gd name="connsiteY55" fmla="*/ 1828800 h 5608320"/>
              <a:gd name="connsiteX56" fmla="*/ 2377440 w 3390900"/>
              <a:gd name="connsiteY56" fmla="*/ 1691640 h 5608320"/>
              <a:gd name="connsiteX57" fmla="*/ 2453640 w 3390900"/>
              <a:gd name="connsiteY57" fmla="*/ 1684020 h 5608320"/>
              <a:gd name="connsiteX58" fmla="*/ 2438624 w 3390900"/>
              <a:gd name="connsiteY58" fmla="*/ 2194560 h 5608320"/>
              <a:gd name="connsiteX59" fmla="*/ 2255520 w 3390900"/>
              <a:gd name="connsiteY59" fmla="*/ 2194560 h 5608320"/>
              <a:gd name="connsiteX60" fmla="*/ 2202180 w 3390900"/>
              <a:gd name="connsiteY60" fmla="*/ 2270760 h 5608320"/>
              <a:gd name="connsiteX61" fmla="*/ 2141220 w 3390900"/>
              <a:gd name="connsiteY61" fmla="*/ 2225040 h 5608320"/>
              <a:gd name="connsiteX62" fmla="*/ 2049780 w 3390900"/>
              <a:gd name="connsiteY62" fmla="*/ 2270760 h 5608320"/>
              <a:gd name="connsiteX63" fmla="*/ 2049780 w 3390900"/>
              <a:gd name="connsiteY63" fmla="*/ 2316480 h 5608320"/>
              <a:gd name="connsiteX64" fmla="*/ 1950720 w 3390900"/>
              <a:gd name="connsiteY64" fmla="*/ 2400300 h 5608320"/>
              <a:gd name="connsiteX65" fmla="*/ 1935480 w 3390900"/>
              <a:gd name="connsiteY65" fmla="*/ 2522220 h 5608320"/>
              <a:gd name="connsiteX66" fmla="*/ 1851660 w 3390900"/>
              <a:gd name="connsiteY66" fmla="*/ 2628900 h 5608320"/>
              <a:gd name="connsiteX67" fmla="*/ 1821180 w 3390900"/>
              <a:gd name="connsiteY67" fmla="*/ 2857500 h 5608320"/>
              <a:gd name="connsiteX68" fmla="*/ 1844040 w 3390900"/>
              <a:gd name="connsiteY68" fmla="*/ 2926080 h 5608320"/>
              <a:gd name="connsiteX69" fmla="*/ 1828800 w 3390900"/>
              <a:gd name="connsiteY69" fmla="*/ 3025140 h 5608320"/>
              <a:gd name="connsiteX70" fmla="*/ 1668780 w 3390900"/>
              <a:gd name="connsiteY70" fmla="*/ 3101340 h 5608320"/>
              <a:gd name="connsiteX71" fmla="*/ 1668780 w 3390900"/>
              <a:gd name="connsiteY71" fmla="*/ 3154680 h 5608320"/>
              <a:gd name="connsiteX72" fmla="*/ 1699260 w 3390900"/>
              <a:gd name="connsiteY72" fmla="*/ 3223260 h 5608320"/>
              <a:gd name="connsiteX73" fmla="*/ 1714500 w 3390900"/>
              <a:gd name="connsiteY73" fmla="*/ 3314700 h 5608320"/>
              <a:gd name="connsiteX74" fmla="*/ 1722120 w 3390900"/>
              <a:gd name="connsiteY74" fmla="*/ 3375660 h 5608320"/>
              <a:gd name="connsiteX75" fmla="*/ 1630680 w 3390900"/>
              <a:gd name="connsiteY75" fmla="*/ 3497580 h 5608320"/>
              <a:gd name="connsiteX76" fmla="*/ 1638300 w 3390900"/>
              <a:gd name="connsiteY76" fmla="*/ 3680460 h 5608320"/>
              <a:gd name="connsiteX77" fmla="*/ 1699260 w 3390900"/>
              <a:gd name="connsiteY77" fmla="*/ 3741420 h 5608320"/>
              <a:gd name="connsiteX78" fmla="*/ 1714500 w 3390900"/>
              <a:gd name="connsiteY78" fmla="*/ 3855720 h 5608320"/>
              <a:gd name="connsiteX79" fmla="*/ 1676400 w 3390900"/>
              <a:gd name="connsiteY79" fmla="*/ 3886200 h 5608320"/>
              <a:gd name="connsiteX80" fmla="*/ 1653540 w 3390900"/>
              <a:gd name="connsiteY80" fmla="*/ 4191000 h 5608320"/>
              <a:gd name="connsiteX81" fmla="*/ 1592580 w 3390900"/>
              <a:gd name="connsiteY81" fmla="*/ 4251960 h 5608320"/>
              <a:gd name="connsiteX82" fmla="*/ 1592580 w 3390900"/>
              <a:gd name="connsiteY82" fmla="*/ 4312920 h 5608320"/>
              <a:gd name="connsiteX83" fmla="*/ 1668780 w 3390900"/>
              <a:gd name="connsiteY83" fmla="*/ 4328160 h 5608320"/>
              <a:gd name="connsiteX84" fmla="*/ 1684020 w 3390900"/>
              <a:gd name="connsiteY84" fmla="*/ 4511040 h 5608320"/>
              <a:gd name="connsiteX85" fmla="*/ 1638300 w 3390900"/>
              <a:gd name="connsiteY85" fmla="*/ 4556760 h 5608320"/>
              <a:gd name="connsiteX86" fmla="*/ 1653540 w 3390900"/>
              <a:gd name="connsiteY86" fmla="*/ 4724400 h 5608320"/>
              <a:gd name="connsiteX87" fmla="*/ 1665776 w 3390900"/>
              <a:gd name="connsiteY87" fmla="*/ 4726148 h 5608320"/>
              <a:gd name="connsiteX88" fmla="*/ 1661160 w 3390900"/>
              <a:gd name="connsiteY88" fmla="*/ 4739640 h 5608320"/>
              <a:gd name="connsiteX89" fmla="*/ 1729740 w 3390900"/>
              <a:gd name="connsiteY89" fmla="*/ 4846320 h 5608320"/>
              <a:gd name="connsiteX90" fmla="*/ 1790700 w 3390900"/>
              <a:gd name="connsiteY90" fmla="*/ 4869180 h 5608320"/>
              <a:gd name="connsiteX91" fmla="*/ 1836420 w 3390900"/>
              <a:gd name="connsiteY91" fmla="*/ 4937760 h 5608320"/>
              <a:gd name="connsiteX92" fmla="*/ 1661160 w 3390900"/>
              <a:gd name="connsiteY92" fmla="*/ 5212080 h 5608320"/>
              <a:gd name="connsiteX93" fmla="*/ 1584960 w 3390900"/>
              <a:gd name="connsiteY93" fmla="*/ 5242560 h 5608320"/>
              <a:gd name="connsiteX94" fmla="*/ 1607820 w 3390900"/>
              <a:gd name="connsiteY94" fmla="*/ 5311140 h 5608320"/>
              <a:gd name="connsiteX95" fmla="*/ 1607820 w 3390900"/>
              <a:gd name="connsiteY95" fmla="*/ 5402580 h 5608320"/>
              <a:gd name="connsiteX96" fmla="*/ 1539240 w 3390900"/>
              <a:gd name="connsiteY96" fmla="*/ 5539740 h 5608320"/>
              <a:gd name="connsiteX97" fmla="*/ 1424940 w 3390900"/>
              <a:gd name="connsiteY97" fmla="*/ 5554980 h 5608320"/>
              <a:gd name="connsiteX98" fmla="*/ 1386840 w 3390900"/>
              <a:gd name="connsiteY98" fmla="*/ 5577840 h 5608320"/>
              <a:gd name="connsiteX99" fmla="*/ 1249680 w 3390900"/>
              <a:gd name="connsiteY99" fmla="*/ 5608320 h 5608320"/>
              <a:gd name="connsiteX100" fmla="*/ 1196340 w 3390900"/>
              <a:gd name="connsiteY100" fmla="*/ 5494020 h 5608320"/>
              <a:gd name="connsiteX101" fmla="*/ 1120140 w 3390900"/>
              <a:gd name="connsiteY101" fmla="*/ 5471160 h 5608320"/>
              <a:gd name="connsiteX102" fmla="*/ 1066800 w 3390900"/>
              <a:gd name="connsiteY102" fmla="*/ 5394960 h 5608320"/>
              <a:gd name="connsiteX103" fmla="*/ 937260 w 3390900"/>
              <a:gd name="connsiteY103" fmla="*/ 5280660 h 5608320"/>
              <a:gd name="connsiteX104" fmla="*/ 868680 w 3390900"/>
              <a:gd name="connsiteY104" fmla="*/ 5280660 h 5608320"/>
              <a:gd name="connsiteX105" fmla="*/ 838200 w 3390900"/>
              <a:gd name="connsiteY105" fmla="*/ 5326380 h 5608320"/>
              <a:gd name="connsiteX106" fmla="*/ 754380 w 3390900"/>
              <a:gd name="connsiteY106" fmla="*/ 5303520 h 5608320"/>
              <a:gd name="connsiteX107" fmla="*/ 701040 w 3390900"/>
              <a:gd name="connsiteY107" fmla="*/ 5273040 h 5608320"/>
              <a:gd name="connsiteX108" fmla="*/ 624840 w 3390900"/>
              <a:gd name="connsiteY108" fmla="*/ 5356860 h 5608320"/>
              <a:gd name="connsiteX109" fmla="*/ 510540 w 3390900"/>
              <a:gd name="connsiteY109" fmla="*/ 5280660 h 5608320"/>
              <a:gd name="connsiteX110" fmla="*/ 472440 w 3390900"/>
              <a:gd name="connsiteY110" fmla="*/ 5212080 h 5608320"/>
              <a:gd name="connsiteX111" fmla="*/ 304800 w 3390900"/>
              <a:gd name="connsiteY111" fmla="*/ 5242560 h 5608320"/>
              <a:gd name="connsiteX112" fmla="*/ 281940 w 3390900"/>
              <a:gd name="connsiteY112" fmla="*/ 5173980 h 5608320"/>
              <a:gd name="connsiteX113" fmla="*/ 266700 w 3390900"/>
              <a:gd name="connsiteY113" fmla="*/ 5105400 h 5608320"/>
              <a:gd name="connsiteX114" fmla="*/ 228600 w 3390900"/>
              <a:gd name="connsiteY114" fmla="*/ 4983480 h 5608320"/>
              <a:gd name="connsiteX115" fmla="*/ 137160 w 3390900"/>
              <a:gd name="connsiteY115" fmla="*/ 4892040 h 5608320"/>
              <a:gd name="connsiteX116" fmla="*/ 83820 w 3390900"/>
              <a:gd name="connsiteY116" fmla="*/ 4846320 h 5608320"/>
              <a:gd name="connsiteX117" fmla="*/ 0 w 3390900"/>
              <a:gd name="connsiteY117" fmla="*/ 4732020 h 5608320"/>
              <a:gd name="connsiteX118" fmla="*/ 106680 w 3390900"/>
              <a:gd name="connsiteY118" fmla="*/ 4617720 h 5608320"/>
              <a:gd name="connsiteX119" fmla="*/ 152400 w 3390900"/>
              <a:gd name="connsiteY119" fmla="*/ 4541520 h 5608320"/>
              <a:gd name="connsiteX120" fmla="*/ 266700 w 3390900"/>
              <a:gd name="connsiteY120" fmla="*/ 4526280 h 5608320"/>
              <a:gd name="connsiteX121" fmla="*/ 457200 w 3390900"/>
              <a:gd name="connsiteY121" fmla="*/ 4366260 h 5608320"/>
              <a:gd name="connsiteX122" fmla="*/ 1051560 w 3390900"/>
              <a:gd name="connsiteY122" fmla="*/ 3550920 h 5608320"/>
              <a:gd name="connsiteX123" fmla="*/ 1135380 w 3390900"/>
              <a:gd name="connsiteY123" fmla="*/ 3459480 h 5608320"/>
              <a:gd name="connsiteX124" fmla="*/ 1470660 w 3390900"/>
              <a:gd name="connsiteY124" fmla="*/ 2796540 h 5608320"/>
              <a:gd name="connsiteX125" fmla="*/ 1569720 w 3390900"/>
              <a:gd name="connsiteY125" fmla="*/ 2415540 h 5608320"/>
              <a:gd name="connsiteX126" fmla="*/ 1569720 w 3390900"/>
              <a:gd name="connsiteY126" fmla="*/ 2385060 h 5608320"/>
              <a:gd name="connsiteX127" fmla="*/ 1531620 w 3390900"/>
              <a:gd name="connsiteY127" fmla="*/ 2362200 h 5608320"/>
              <a:gd name="connsiteX128" fmla="*/ 1508760 w 3390900"/>
              <a:gd name="connsiteY128" fmla="*/ 2316480 h 5608320"/>
              <a:gd name="connsiteX129" fmla="*/ 1577340 w 3390900"/>
              <a:gd name="connsiteY129" fmla="*/ 2225040 h 5608320"/>
              <a:gd name="connsiteX130" fmla="*/ 1569720 w 3390900"/>
              <a:gd name="connsiteY130" fmla="*/ 2095500 h 5608320"/>
              <a:gd name="connsiteX131" fmla="*/ 1501140 w 3390900"/>
              <a:gd name="connsiteY131" fmla="*/ 2042160 h 5608320"/>
              <a:gd name="connsiteX132" fmla="*/ 1524000 w 3390900"/>
              <a:gd name="connsiteY132" fmla="*/ 1981200 h 5608320"/>
              <a:gd name="connsiteX133" fmla="*/ 1470660 w 3390900"/>
              <a:gd name="connsiteY133" fmla="*/ 1935480 h 5608320"/>
              <a:gd name="connsiteX134" fmla="*/ 1440180 w 3390900"/>
              <a:gd name="connsiteY134" fmla="*/ 1805940 h 5608320"/>
              <a:gd name="connsiteX135" fmla="*/ 1455420 w 3390900"/>
              <a:gd name="connsiteY135" fmla="*/ 1744980 h 5608320"/>
              <a:gd name="connsiteX136" fmla="*/ 1463040 w 3390900"/>
              <a:gd name="connsiteY136" fmla="*/ 1531620 h 5608320"/>
              <a:gd name="connsiteX137" fmla="*/ 1394460 w 3390900"/>
              <a:gd name="connsiteY137" fmla="*/ 1493520 h 5608320"/>
              <a:gd name="connsiteX138" fmla="*/ 1303020 w 3390900"/>
              <a:gd name="connsiteY138" fmla="*/ 1546860 h 5608320"/>
              <a:gd name="connsiteX139" fmla="*/ 1264920 w 3390900"/>
              <a:gd name="connsiteY139" fmla="*/ 1516380 h 5608320"/>
              <a:gd name="connsiteX140" fmla="*/ 1325880 w 3390900"/>
              <a:gd name="connsiteY140" fmla="*/ 1272540 h 5608320"/>
              <a:gd name="connsiteX141" fmla="*/ 1379220 w 3390900"/>
              <a:gd name="connsiteY141" fmla="*/ 1188720 h 5608320"/>
              <a:gd name="connsiteX142" fmla="*/ 1386840 w 3390900"/>
              <a:gd name="connsiteY142" fmla="*/ 1150620 h 5608320"/>
              <a:gd name="connsiteX143" fmla="*/ 1447800 w 3390900"/>
              <a:gd name="connsiteY143" fmla="*/ 1028700 h 5608320"/>
              <a:gd name="connsiteX144" fmla="*/ 1463040 w 3390900"/>
              <a:gd name="connsiteY144" fmla="*/ 952500 h 5608320"/>
              <a:gd name="connsiteX145" fmla="*/ 1470660 w 3390900"/>
              <a:gd name="connsiteY145" fmla="*/ 800100 h 5608320"/>
              <a:gd name="connsiteX146" fmla="*/ 1501140 w 3390900"/>
              <a:gd name="connsiteY146" fmla="*/ 746760 h 5608320"/>
              <a:gd name="connsiteX147" fmla="*/ 1524000 w 3390900"/>
              <a:gd name="connsiteY147" fmla="*/ 701040 h 5608320"/>
              <a:gd name="connsiteX148" fmla="*/ 1760220 w 3390900"/>
              <a:gd name="connsiteY148" fmla="*/ 586740 h 5608320"/>
              <a:gd name="connsiteX149" fmla="*/ 1927860 w 3390900"/>
              <a:gd name="connsiteY149" fmla="*/ 510540 h 5608320"/>
              <a:gd name="connsiteX150" fmla="*/ 2072640 w 3390900"/>
              <a:gd name="connsiteY150" fmla="*/ 525780 h 5608320"/>
              <a:gd name="connsiteX151" fmla="*/ 2415540 w 3390900"/>
              <a:gd name="connsiteY151" fmla="*/ 358140 h 5608320"/>
              <a:gd name="connsiteX152" fmla="*/ 2522220 w 3390900"/>
              <a:gd name="connsiteY152" fmla="*/ 289560 h 5608320"/>
              <a:gd name="connsiteX153" fmla="*/ 2727960 w 3390900"/>
              <a:gd name="connsiteY153" fmla="*/ 137160 h 5608320"/>
              <a:gd name="connsiteX154" fmla="*/ 2956560 w 3390900"/>
              <a:gd name="connsiteY154" fmla="*/ 129540 h 560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390900" h="5608320">
                <a:moveTo>
                  <a:pt x="2407920" y="1435418"/>
                </a:moveTo>
                <a:lnTo>
                  <a:pt x="2441258" y="1478280"/>
                </a:lnTo>
                <a:lnTo>
                  <a:pt x="2426970" y="1540192"/>
                </a:lnTo>
                <a:lnTo>
                  <a:pt x="2426970" y="1587818"/>
                </a:lnTo>
                <a:lnTo>
                  <a:pt x="2322196" y="1630680"/>
                </a:lnTo>
                <a:lnTo>
                  <a:pt x="2241232" y="1621156"/>
                </a:lnTo>
                <a:lnTo>
                  <a:pt x="2179320" y="1668780"/>
                </a:lnTo>
                <a:lnTo>
                  <a:pt x="2136458" y="1668780"/>
                </a:lnTo>
                <a:lnTo>
                  <a:pt x="2065020" y="1559244"/>
                </a:lnTo>
                <a:lnTo>
                  <a:pt x="2141220" y="1535430"/>
                </a:lnTo>
                <a:lnTo>
                  <a:pt x="2184084" y="1506856"/>
                </a:lnTo>
                <a:lnTo>
                  <a:pt x="2241232" y="1478280"/>
                </a:lnTo>
                <a:lnTo>
                  <a:pt x="2293620" y="1535430"/>
                </a:lnTo>
                <a:lnTo>
                  <a:pt x="2355532" y="1535430"/>
                </a:lnTo>
                <a:close/>
                <a:moveTo>
                  <a:pt x="3124200" y="0"/>
                </a:moveTo>
                <a:lnTo>
                  <a:pt x="3284220" y="22860"/>
                </a:lnTo>
                <a:lnTo>
                  <a:pt x="3360420" y="91440"/>
                </a:lnTo>
                <a:lnTo>
                  <a:pt x="3360420" y="152400"/>
                </a:lnTo>
                <a:lnTo>
                  <a:pt x="3329940" y="220980"/>
                </a:lnTo>
                <a:lnTo>
                  <a:pt x="3390900" y="320040"/>
                </a:lnTo>
                <a:lnTo>
                  <a:pt x="3390900" y="358140"/>
                </a:lnTo>
                <a:lnTo>
                  <a:pt x="3261360" y="396240"/>
                </a:lnTo>
                <a:lnTo>
                  <a:pt x="3200400" y="365760"/>
                </a:lnTo>
                <a:lnTo>
                  <a:pt x="3124200" y="365760"/>
                </a:lnTo>
                <a:lnTo>
                  <a:pt x="3048000" y="441960"/>
                </a:lnTo>
                <a:lnTo>
                  <a:pt x="3025140" y="647700"/>
                </a:lnTo>
                <a:lnTo>
                  <a:pt x="3055620" y="685800"/>
                </a:lnTo>
                <a:lnTo>
                  <a:pt x="3101340" y="723900"/>
                </a:lnTo>
                <a:lnTo>
                  <a:pt x="3101340" y="800100"/>
                </a:lnTo>
                <a:lnTo>
                  <a:pt x="3032760" y="883920"/>
                </a:lnTo>
                <a:lnTo>
                  <a:pt x="2956560" y="914400"/>
                </a:lnTo>
                <a:lnTo>
                  <a:pt x="2758440" y="906780"/>
                </a:lnTo>
                <a:lnTo>
                  <a:pt x="2560320" y="975360"/>
                </a:lnTo>
                <a:lnTo>
                  <a:pt x="2567940" y="1089660"/>
                </a:lnTo>
                <a:lnTo>
                  <a:pt x="2484120" y="1257300"/>
                </a:lnTo>
                <a:lnTo>
                  <a:pt x="2354580" y="1310640"/>
                </a:lnTo>
                <a:lnTo>
                  <a:pt x="2301240" y="1333500"/>
                </a:lnTo>
                <a:lnTo>
                  <a:pt x="2247900" y="1264920"/>
                </a:lnTo>
                <a:lnTo>
                  <a:pt x="2148840" y="1234440"/>
                </a:lnTo>
                <a:lnTo>
                  <a:pt x="2133600" y="1173480"/>
                </a:lnTo>
                <a:lnTo>
                  <a:pt x="2034540" y="1226820"/>
                </a:lnTo>
                <a:lnTo>
                  <a:pt x="2034540" y="1295400"/>
                </a:lnTo>
                <a:lnTo>
                  <a:pt x="1943100" y="1493520"/>
                </a:lnTo>
                <a:lnTo>
                  <a:pt x="1988820" y="1546860"/>
                </a:lnTo>
                <a:lnTo>
                  <a:pt x="1943100" y="1638300"/>
                </a:lnTo>
                <a:lnTo>
                  <a:pt x="1889760" y="1630680"/>
                </a:lnTo>
                <a:lnTo>
                  <a:pt x="1882140" y="1752600"/>
                </a:lnTo>
                <a:lnTo>
                  <a:pt x="1874520" y="1790700"/>
                </a:lnTo>
                <a:lnTo>
                  <a:pt x="2019300" y="1813560"/>
                </a:lnTo>
                <a:lnTo>
                  <a:pt x="2042160" y="1752600"/>
                </a:lnTo>
                <a:lnTo>
                  <a:pt x="2125980" y="1752600"/>
                </a:lnTo>
                <a:lnTo>
                  <a:pt x="2125980" y="1805940"/>
                </a:lnTo>
                <a:lnTo>
                  <a:pt x="2171700" y="1813560"/>
                </a:lnTo>
                <a:lnTo>
                  <a:pt x="2179320" y="1859280"/>
                </a:lnTo>
                <a:lnTo>
                  <a:pt x="2247900" y="1882140"/>
                </a:lnTo>
                <a:lnTo>
                  <a:pt x="2286000" y="1828800"/>
                </a:lnTo>
                <a:lnTo>
                  <a:pt x="2377440" y="1691640"/>
                </a:lnTo>
                <a:lnTo>
                  <a:pt x="2453640" y="1684020"/>
                </a:lnTo>
                <a:lnTo>
                  <a:pt x="2438624" y="2194560"/>
                </a:lnTo>
                <a:lnTo>
                  <a:pt x="2255520" y="2194560"/>
                </a:lnTo>
                <a:lnTo>
                  <a:pt x="2202180" y="2270760"/>
                </a:lnTo>
                <a:lnTo>
                  <a:pt x="2141220" y="2225040"/>
                </a:lnTo>
                <a:lnTo>
                  <a:pt x="2049780" y="2270760"/>
                </a:lnTo>
                <a:lnTo>
                  <a:pt x="2049780" y="2316480"/>
                </a:lnTo>
                <a:lnTo>
                  <a:pt x="1950720" y="2400300"/>
                </a:lnTo>
                <a:lnTo>
                  <a:pt x="1935480" y="2522220"/>
                </a:lnTo>
                <a:lnTo>
                  <a:pt x="1851660" y="2628900"/>
                </a:lnTo>
                <a:lnTo>
                  <a:pt x="1821180" y="2857500"/>
                </a:lnTo>
                <a:lnTo>
                  <a:pt x="1844040" y="2926080"/>
                </a:lnTo>
                <a:lnTo>
                  <a:pt x="1828800" y="3025140"/>
                </a:lnTo>
                <a:lnTo>
                  <a:pt x="1668780" y="3101340"/>
                </a:lnTo>
                <a:lnTo>
                  <a:pt x="1668780" y="3154680"/>
                </a:lnTo>
                <a:lnTo>
                  <a:pt x="1699260" y="3223260"/>
                </a:lnTo>
                <a:lnTo>
                  <a:pt x="1714500" y="3314700"/>
                </a:lnTo>
                <a:lnTo>
                  <a:pt x="1722120" y="3375660"/>
                </a:lnTo>
                <a:lnTo>
                  <a:pt x="1630680" y="3497580"/>
                </a:lnTo>
                <a:lnTo>
                  <a:pt x="1638300" y="3680460"/>
                </a:lnTo>
                <a:lnTo>
                  <a:pt x="1699260" y="3741420"/>
                </a:lnTo>
                <a:lnTo>
                  <a:pt x="1714500" y="3855720"/>
                </a:lnTo>
                <a:lnTo>
                  <a:pt x="1676400" y="3886200"/>
                </a:lnTo>
                <a:lnTo>
                  <a:pt x="1653540" y="4191000"/>
                </a:lnTo>
                <a:lnTo>
                  <a:pt x="1592580" y="4251960"/>
                </a:lnTo>
                <a:lnTo>
                  <a:pt x="1592580" y="4312920"/>
                </a:lnTo>
                <a:lnTo>
                  <a:pt x="1668780" y="4328160"/>
                </a:lnTo>
                <a:lnTo>
                  <a:pt x="1684020" y="4511040"/>
                </a:lnTo>
                <a:lnTo>
                  <a:pt x="1638300" y="4556760"/>
                </a:lnTo>
                <a:lnTo>
                  <a:pt x="1653540" y="4724400"/>
                </a:lnTo>
                <a:lnTo>
                  <a:pt x="1665776" y="4726148"/>
                </a:lnTo>
                <a:lnTo>
                  <a:pt x="1661160" y="4739640"/>
                </a:lnTo>
                <a:lnTo>
                  <a:pt x="1729740" y="4846320"/>
                </a:lnTo>
                <a:lnTo>
                  <a:pt x="1790700" y="4869180"/>
                </a:lnTo>
                <a:lnTo>
                  <a:pt x="1836420" y="4937760"/>
                </a:lnTo>
                <a:lnTo>
                  <a:pt x="1661160" y="5212080"/>
                </a:lnTo>
                <a:lnTo>
                  <a:pt x="1584960" y="5242560"/>
                </a:lnTo>
                <a:lnTo>
                  <a:pt x="1607820" y="5311140"/>
                </a:lnTo>
                <a:lnTo>
                  <a:pt x="1607820" y="5402580"/>
                </a:lnTo>
                <a:lnTo>
                  <a:pt x="1539240" y="5539740"/>
                </a:lnTo>
                <a:lnTo>
                  <a:pt x="1424940" y="5554980"/>
                </a:lnTo>
                <a:lnTo>
                  <a:pt x="1386840" y="5577840"/>
                </a:lnTo>
                <a:lnTo>
                  <a:pt x="1249680" y="5608320"/>
                </a:lnTo>
                <a:lnTo>
                  <a:pt x="1196340" y="5494020"/>
                </a:lnTo>
                <a:lnTo>
                  <a:pt x="1120140" y="5471160"/>
                </a:lnTo>
                <a:lnTo>
                  <a:pt x="1066800" y="5394960"/>
                </a:lnTo>
                <a:lnTo>
                  <a:pt x="937260" y="5280660"/>
                </a:lnTo>
                <a:lnTo>
                  <a:pt x="868680" y="5280660"/>
                </a:lnTo>
                <a:lnTo>
                  <a:pt x="838200" y="5326380"/>
                </a:lnTo>
                <a:lnTo>
                  <a:pt x="754380" y="5303520"/>
                </a:lnTo>
                <a:lnTo>
                  <a:pt x="701040" y="5273040"/>
                </a:lnTo>
                <a:lnTo>
                  <a:pt x="624840" y="5356860"/>
                </a:lnTo>
                <a:lnTo>
                  <a:pt x="510540" y="5280660"/>
                </a:lnTo>
                <a:lnTo>
                  <a:pt x="472440" y="5212080"/>
                </a:lnTo>
                <a:lnTo>
                  <a:pt x="304800" y="5242560"/>
                </a:lnTo>
                <a:lnTo>
                  <a:pt x="281940" y="5173980"/>
                </a:lnTo>
                <a:lnTo>
                  <a:pt x="266700" y="5105400"/>
                </a:lnTo>
                <a:lnTo>
                  <a:pt x="228600" y="4983480"/>
                </a:lnTo>
                <a:lnTo>
                  <a:pt x="137160" y="4892040"/>
                </a:lnTo>
                <a:lnTo>
                  <a:pt x="83820" y="4846320"/>
                </a:lnTo>
                <a:lnTo>
                  <a:pt x="0" y="4732020"/>
                </a:lnTo>
                <a:lnTo>
                  <a:pt x="106680" y="4617720"/>
                </a:lnTo>
                <a:lnTo>
                  <a:pt x="152400" y="4541520"/>
                </a:lnTo>
                <a:lnTo>
                  <a:pt x="266700" y="4526280"/>
                </a:lnTo>
                <a:lnTo>
                  <a:pt x="457200" y="4366260"/>
                </a:lnTo>
                <a:lnTo>
                  <a:pt x="1051560" y="3550920"/>
                </a:lnTo>
                <a:lnTo>
                  <a:pt x="1135380" y="3459480"/>
                </a:lnTo>
                <a:lnTo>
                  <a:pt x="1470660" y="2796540"/>
                </a:lnTo>
                <a:lnTo>
                  <a:pt x="1569720" y="2415540"/>
                </a:lnTo>
                <a:lnTo>
                  <a:pt x="1569720" y="2385060"/>
                </a:lnTo>
                <a:lnTo>
                  <a:pt x="1531620" y="2362200"/>
                </a:lnTo>
                <a:lnTo>
                  <a:pt x="1508760" y="2316480"/>
                </a:lnTo>
                <a:lnTo>
                  <a:pt x="1577340" y="2225040"/>
                </a:lnTo>
                <a:lnTo>
                  <a:pt x="1569720" y="2095500"/>
                </a:lnTo>
                <a:lnTo>
                  <a:pt x="1501140" y="2042160"/>
                </a:lnTo>
                <a:lnTo>
                  <a:pt x="1524000" y="1981200"/>
                </a:lnTo>
                <a:lnTo>
                  <a:pt x="1470660" y="1935480"/>
                </a:lnTo>
                <a:lnTo>
                  <a:pt x="1440180" y="1805940"/>
                </a:lnTo>
                <a:lnTo>
                  <a:pt x="1455420" y="1744980"/>
                </a:lnTo>
                <a:lnTo>
                  <a:pt x="1463040" y="1531620"/>
                </a:lnTo>
                <a:lnTo>
                  <a:pt x="1394460" y="1493520"/>
                </a:lnTo>
                <a:lnTo>
                  <a:pt x="1303020" y="1546860"/>
                </a:lnTo>
                <a:lnTo>
                  <a:pt x="1264920" y="1516380"/>
                </a:lnTo>
                <a:lnTo>
                  <a:pt x="1325880" y="1272540"/>
                </a:lnTo>
                <a:lnTo>
                  <a:pt x="1379220" y="1188720"/>
                </a:lnTo>
                <a:lnTo>
                  <a:pt x="1386840" y="1150620"/>
                </a:lnTo>
                <a:lnTo>
                  <a:pt x="1447800" y="1028700"/>
                </a:lnTo>
                <a:lnTo>
                  <a:pt x="1463040" y="952500"/>
                </a:lnTo>
                <a:lnTo>
                  <a:pt x="1470660" y="800100"/>
                </a:lnTo>
                <a:lnTo>
                  <a:pt x="1501140" y="746760"/>
                </a:lnTo>
                <a:lnTo>
                  <a:pt x="1524000" y="701040"/>
                </a:lnTo>
                <a:lnTo>
                  <a:pt x="1760220" y="586740"/>
                </a:lnTo>
                <a:lnTo>
                  <a:pt x="1927860" y="510540"/>
                </a:lnTo>
                <a:lnTo>
                  <a:pt x="2072640" y="525780"/>
                </a:lnTo>
                <a:lnTo>
                  <a:pt x="2415540" y="358140"/>
                </a:lnTo>
                <a:lnTo>
                  <a:pt x="2522220" y="289560"/>
                </a:lnTo>
                <a:lnTo>
                  <a:pt x="2727960" y="137160"/>
                </a:lnTo>
                <a:lnTo>
                  <a:pt x="2956560" y="1295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5BE2BB7-BD62-5668-10E3-BDB2E0C2C77D}"/>
              </a:ext>
            </a:extLst>
          </p:cNvPr>
          <p:cNvSpPr txBox="1"/>
          <p:nvPr/>
        </p:nvSpPr>
        <p:spPr>
          <a:xfrm>
            <a:off x="1355342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北海道と比較した、静岡県の正しいサイズはどれ？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94047BB-3ADB-FFFF-C017-987D3B74611D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56835BC-FD4E-4AD4-E776-F2858FC5512E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E43EA07C-FDFE-BB35-337B-BB94A04A5E51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4A9BA79-746B-525A-6124-51BE018F1053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CB0BB1D-C987-1356-427F-DF92E2F97834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57BEEC-48E6-B747-9BB4-BB2E7284444A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9A95CD0-4FEA-1ADB-2EF1-A0C47BD6B65E}"/>
              </a:ext>
            </a:extLst>
          </p:cNvPr>
          <p:cNvSpPr/>
          <p:nvPr/>
        </p:nvSpPr>
        <p:spPr>
          <a:xfrm>
            <a:off x="2562127" y="3271164"/>
            <a:ext cx="888393" cy="681764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E9155336-8A7C-4E48-44CC-78837BCB60DA}"/>
              </a:ext>
            </a:extLst>
          </p:cNvPr>
          <p:cNvSpPr/>
          <p:nvPr/>
        </p:nvSpPr>
        <p:spPr>
          <a:xfrm>
            <a:off x="5868061" y="3834045"/>
            <a:ext cx="597704" cy="458686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E1692EF-8020-362D-5910-CECB92DF3BF3}"/>
              </a:ext>
            </a:extLst>
          </p:cNvPr>
          <p:cNvSpPr/>
          <p:nvPr/>
        </p:nvSpPr>
        <p:spPr>
          <a:xfrm>
            <a:off x="9355922" y="2871019"/>
            <a:ext cx="1049802" cy="805631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0166945-09AB-79DC-676F-6BFA7A1E6A80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7A8B412-B181-5745-3DE6-AC879696E700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北海道と比較した、静岡県の正しいサイズはどれ？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FA676AF-FD79-513C-B8A1-0961EEC19A0F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A6A16943-E4AE-D3E2-737A-B4D107AF0EB3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6DBAFD53-1162-0699-2D1E-167F0ADE4A22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5CDD59A-E099-5A1C-4967-D0518D1AF7BC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FC3D0F8-AB2C-3464-8ACB-95354762EB82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E191CA-2C5F-0E53-27BE-43689CCE4FAA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0D6963D-6E71-7307-F076-E0AB15585974}"/>
              </a:ext>
            </a:extLst>
          </p:cNvPr>
          <p:cNvSpPr txBox="1"/>
          <p:nvPr/>
        </p:nvSpPr>
        <p:spPr>
          <a:xfrm>
            <a:off x="1249161" y="6248535"/>
            <a:ext cx="969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㎢、静岡県は約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7,777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10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8BE31978-CC41-9163-7B49-9914A7BEA30C}"/>
              </a:ext>
            </a:extLst>
          </p:cNvPr>
          <p:cNvSpPr/>
          <p:nvPr/>
        </p:nvSpPr>
        <p:spPr>
          <a:xfrm>
            <a:off x="2562127" y="3271164"/>
            <a:ext cx="888393" cy="681764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A41CDB7B-AF4C-8D20-A672-8638F2D42C51}"/>
              </a:ext>
            </a:extLst>
          </p:cNvPr>
          <p:cNvSpPr/>
          <p:nvPr/>
        </p:nvSpPr>
        <p:spPr>
          <a:xfrm>
            <a:off x="5868061" y="3834045"/>
            <a:ext cx="597704" cy="458686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2BC948F-F076-C4A3-2FFC-0DBFDACAB512}"/>
              </a:ext>
            </a:extLst>
          </p:cNvPr>
          <p:cNvSpPr/>
          <p:nvPr/>
        </p:nvSpPr>
        <p:spPr>
          <a:xfrm>
            <a:off x="9355922" y="2871019"/>
            <a:ext cx="1049802" cy="805631"/>
          </a:xfrm>
          <a:custGeom>
            <a:avLst/>
            <a:gdLst>
              <a:gd name="connsiteX0" fmla="*/ 2279652 w 5105400"/>
              <a:gd name="connsiteY0" fmla="*/ 0 h 3917950"/>
              <a:gd name="connsiteX1" fmla="*/ 2343152 w 5105400"/>
              <a:gd name="connsiteY1" fmla="*/ 177800 h 3917950"/>
              <a:gd name="connsiteX2" fmla="*/ 2330452 w 5105400"/>
              <a:gd name="connsiteY2" fmla="*/ 234950 h 3917950"/>
              <a:gd name="connsiteX3" fmla="*/ 2343152 w 5105400"/>
              <a:gd name="connsiteY3" fmla="*/ 298450 h 3917950"/>
              <a:gd name="connsiteX4" fmla="*/ 2413000 w 5105400"/>
              <a:gd name="connsiteY4" fmla="*/ 355600 h 3917950"/>
              <a:gd name="connsiteX5" fmla="*/ 2419352 w 5105400"/>
              <a:gd name="connsiteY5" fmla="*/ 457200 h 3917950"/>
              <a:gd name="connsiteX6" fmla="*/ 2406652 w 5105400"/>
              <a:gd name="connsiteY6" fmla="*/ 501650 h 3917950"/>
              <a:gd name="connsiteX7" fmla="*/ 2393952 w 5105400"/>
              <a:gd name="connsiteY7" fmla="*/ 628650 h 3917950"/>
              <a:gd name="connsiteX8" fmla="*/ 2355852 w 5105400"/>
              <a:gd name="connsiteY8" fmla="*/ 692150 h 3917950"/>
              <a:gd name="connsiteX9" fmla="*/ 2393952 w 5105400"/>
              <a:gd name="connsiteY9" fmla="*/ 793750 h 3917950"/>
              <a:gd name="connsiteX10" fmla="*/ 2374904 w 5105400"/>
              <a:gd name="connsiteY10" fmla="*/ 920750 h 3917950"/>
              <a:gd name="connsiteX11" fmla="*/ 2292352 w 5105400"/>
              <a:gd name="connsiteY11" fmla="*/ 990600 h 3917950"/>
              <a:gd name="connsiteX12" fmla="*/ 2400304 w 5105400"/>
              <a:gd name="connsiteY12" fmla="*/ 1060450 h 3917950"/>
              <a:gd name="connsiteX13" fmla="*/ 2406652 w 5105400"/>
              <a:gd name="connsiteY13" fmla="*/ 1212850 h 3917950"/>
              <a:gd name="connsiteX14" fmla="*/ 2489200 w 5105400"/>
              <a:gd name="connsiteY14" fmla="*/ 1270000 h 3917950"/>
              <a:gd name="connsiteX15" fmla="*/ 2597152 w 5105400"/>
              <a:gd name="connsiteY15" fmla="*/ 1168400 h 3917950"/>
              <a:gd name="connsiteX16" fmla="*/ 2749552 w 5105400"/>
              <a:gd name="connsiteY16" fmla="*/ 1276350 h 3917950"/>
              <a:gd name="connsiteX17" fmla="*/ 2698752 w 5105400"/>
              <a:gd name="connsiteY17" fmla="*/ 1416050 h 3917950"/>
              <a:gd name="connsiteX18" fmla="*/ 2794000 w 5105400"/>
              <a:gd name="connsiteY18" fmla="*/ 1543050 h 3917950"/>
              <a:gd name="connsiteX19" fmla="*/ 2800352 w 5105400"/>
              <a:gd name="connsiteY19" fmla="*/ 1631950 h 3917950"/>
              <a:gd name="connsiteX20" fmla="*/ 2876552 w 5105400"/>
              <a:gd name="connsiteY20" fmla="*/ 1651000 h 3917950"/>
              <a:gd name="connsiteX21" fmla="*/ 2895600 w 5105400"/>
              <a:gd name="connsiteY21" fmla="*/ 1733550 h 3917950"/>
              <a:gd name="connsiteX22" fmla="*/ 3111504 w 5105400"/>
              <a:gd name="connsiteY22" fmla="*/ 1758950 h 3917950"/>
              <a:gd name="connsiteX23" fmla="*/ 3232152 w 5105400"/>
              <a:gd name="connsiteY23" fmla="*/ 1638300 h 3917950"/>
              <a:gd name="connsiteX24" fmla="*/ 3213104 w 5105400"/>
              <a:gd name="connsiteY24" fmla="*/ 1536700 h 3917950"/>
              <a:gd name="connsiteX25" fmla="*/ 3181352 w 5105400"/>
              <a:gd name="connsiteY25" fmla="*/ 1466850 h 3917950"/>
              <a:gd name="connsiteX26" fmla="*/ 3194052 w 5105400"/>
              <a:gd name="connsiteY26" fmla="*/ 1295400 h 3917950"/>
              <a:gd name="connsiteX27" fmla="*/ 3162304 w 5105400"/>
              <a:gd name="connsiteY27" fmla="*/ 1212850 h 3917950"/>
              <a:gd name="connsiteX28" fmla="*/ 3244852 w 5105400"/>
              <a:gd name="connsiteY28" fmla="*/ 1149350 h 3917950"/>
              <a:gd name="connsiteX29" fmla="*/ 3257552 w 5105400"/>
              <a:gd name="connsiteY29" fmla="*/ 850900 h 3917950"/>
              <a:gd name="connsiteX30" fmla="*/ 3378200 w 5105400"/>
              <a:gd name="connsiteY30" fmla="*/ 742950 h 3917950"/>
              <a:gd name="connsiteX31" fmla="*/ 3467104 w 5105400"/>
              <a:gd name="connsiteY31" fmla="*/ 812800 h 3917950"/>
              <a:gd name="connsiteX32" fmla="*/ 3479800 w 5105400"/>
              <a:gd name="connsiteY32" fmla="*/ 914400 h 3917950"/>
              <a:gd name="connsiteX33" fmla="*/ 3657600 w 5105400"/>
              <a:gd name="connsiteY33" fmla="*/ 946150 h 3917950"/>
              <a:gd name="connsiteX34" fmla="*/ 3689352 w 5105400"/>
              <a:gd name="connsiteY34" fmla="*/ 1035050 h 3917950"/>
              <a:gd name="connsiteX35" fmla="*/ 3867152 w 5105400"/>
              <a:gd name="connsiteY35" fmla="*/ 1028700 h 3917950"/>
              <a:gd name="connsiteX36" fmla="*/ 4000504 w 5105400"/>
              <a:gd name="connsiteY36" fmla="*/ 977900 h 3917950"/>
              <a:gd name="connsiteX37" fmla="*/ 4146552 w 5105400"/>
              <a:gd name="connsiteY37" fmla="*/ 990600 h 3917950"/>
              <a:gd name="connsiteX38" fmla="*/ 4235452 w 5105400"/>
              <a:gd name="connsiteY38" fmla="*/ 939800 h 3917950"/>
              <a:gd name="connsiteX39" fmla="*/ 4298952 w 5105400"/>
              <a:gd name="connsiteY39" fmla="*/ 984250 h 3917950"/>
              <a:gd name="connsiteX40" fmla="*/ 4432304 w 5105400"/>
              <a:gd name="connsiteY40" fmla="*/ 908050 h 3917950"/>
              <a:gd name="connsiteX41" fmla="*/ 4654552 w 5105400"/>
              <a:gd name="connsiteY41" fmla="*/ 927100 h 3917950"/>
              <a:gd name="connsiteX42" fmla="*/ 4699000 w 5105400"/>
              <a:gd name="connsiteY42" fmla="*/ 1187450 h 3917950"/>
              <a:gd name="connsiteX43" fmla="*/ 4654552 w 5105400"/>
              <a:gd name="connsiteY43" fmla="*/ 1308100 h 3917950"/>
              <a:gd name="connsiteX44" fmla="*/ 4572000 w 5105400"/>
              <a:gd name="connsiteY44" fmla="*/ 1447800 h 3917950"/>
              <a:gd name="connsiteX45" fmla="*/ 4591052 w 5105400"/>
              <a:gd name="connsiteY45" fmla="*/ 1524000 h 3917950"/>
              <a:gd name="connsiteX46" fmla="*/ 4597400 w 5105400"/>
              <a:gd name="connsiteY46" fmla="*/ 1631950 h 3917950"/>
              <a:gd name="connsiteX47" fmla="*/ 4686304 w 5105400"/>
              <a:gd name="connsiteY47" fmla="*/ 1720850 h 3917950"/>
              <a:gd name="connsiteX48" fmla="*/ 4724400 w 5105400"/>
              <a:gd name="connsiteY48" fmla="*/ 1733550 h 3917950"/>
              <a:gd name="connsiteX49" fmla="*/ 4775200 w 5105400"/>
              <a:gd name="connsiteY49" fmla="*/ 1847850 h 3917950"/>
              <a:gd name="connsiteX50" fmla="*/ 4870452 w 5105400"/>
              <a:gd name="connsiteY50" fmla="*/ 1854200 h 3917950"/>
              <a:gd name="connsiteX51" fmla="*/ 4984752 w 5105400"/>
              <a:gd name="connsiteY51" fmla="*/ 1854200 h 3917950"/>
              <a:gd name="connsiteX52" fmla="*/ 4895852 w 5105400"/>
              <a:gd name="connsiteY52" fmla="*/ 2063750 h 3917950"/>
              <a:gd name="connsiteX53" fmla="*/ 4902200 w 5105400"/>
              <a:gd name="connsiteY53" fmla="*/ 2235200 h 3917950"/>
              <a:gd name="connsiteX54" fmla="*/ 4940304 w 5105400"/>
              <a:gd name="connsiteY54" fmla="*/ 2254250 h 3917950"/>
              <a:gd name="connsiteX55" fmla="*/ 4953000 w 5105400"/>
              <a:gd name="connsiteY55" fmla="*/ 2381250 h 3917950"/>
              <a:gd name="connsiteX56" fmla="*/ 4914904 w 5105400"/>
              <a:gd name="connsiteY56" fmla="*/ 2413000 h 3917950"/>
              <a:gd name="connsiteX57" fmla="*/ 4978400 w 5105400"/>
              <a:gd name="connsiteY57" fmla="*/ 2514600 h 3917950"/>
              <a:gd name="connsiteX58" fmla="*/ 5060952 w 5105400"/>
              <a:gd name="connsiteY58" fmla="*/ 2520950 h 3917950"/>
              <a:gd name="connsiteX59" fmla="*/ 5080000 w 5105400"/>
              <a:gd name="connsiteY59" fmla="*/ 2565400 h 3917950"/>
              <a:gd name="connsiteX60" fmla="*/ 5105400 w 5105400"/>
              <a:gd name="connsiteY60" fmla="*/ 2597150 h 3917950"/>
              <a:gd name="connsiteX61" fmla="*/ 5054600 w 5105400"/>
              <a:gd name="connsiteY61" fmla="*/ 2870200 h 3917950"/>
              <a:gd name="connsiteX62" fmla="*/ 4883152 w 5105400"/>
              <a:gd name="connsiteY62" fmla="*/ 2959100 h 3917950"/>
              <a:gd name="connsiteX63" fmla="*/ 4864104 w 5105400"/>
              <a:gd name="connsiteY63" fmla="*/ 3048000 h 3917950"/>
              <a:gd name="connsiteX64" fmla="*/ 4845052 w 5105400"/>
              <a:gd name="connsiteY64" fmla="*/ 3206750 h 3917950"/>
              <a:gd name="connsiteX65" fmla="*/ 4781552 w 5105400"/>
              <a:gd name="connsiteY65" fmla="*/ 3282950 h 3917950"/>
              <a:gd name="connsiteX66" fmla="*/ 4660904 w 5105400"/>
              <a:gd name="connsiteY66" fmla="*/ 3340100 h 3917950"/>
              <a:gd name="connsiteX67" fmla="*/ 4597400 w 5105400"/>
              <a:gd name="connsiteY67" fmla="*/ 3517900 h 3917950"/>
              <a:gd name="connsiteX68" fmla="*/ 4622800 w 5105400"/>
              <a:gd name="connsiteY68" fmla="*/ 3663950 h 3917950"/>
              <a:gd name="connsiteX69" fmla="*/ 4559304 w 5105400"/>
              <a:gd name="connsiteY69" fmla="*/ 3676650 h 3917950"/>
              <a:gd name="connsiteX70" fmla="*/ 4495800 w 5105400"/>
              <a:gd name="connsiteY70" fmla="*/ 3632200 h 3917950"/>
              <a:gd name="connsiteX71" fmla="*/ 4419600 w 5105400"/>
              <a:gd name="connsiteY71" fmla="*/ 3676650 h 3917950"/>
              <a:gd name="connsiteX72" fmla="*/ 4387852 w 5105400"/>
              <a:gd name="connsiteY72" fmla="*/ 3765550 h 3917950"/>
              <a:gd name="connsiteX73" fmla="*/ 4133852 w 5105400"/>
              <a:gd name="connsiteY73" fmla="*/ 3854450 h 3917950"/>
              <a:gd name="connsiteX74" fmla="*/ 3943352 w 5105400"/>
              <a:gd name="connsiteY74" fmla="*/ 3689350 h 3917950"/>
              <a:gd name="connsiteX75" fmla="*/ 3987800 w 5105400"/>
              <a:gd name="connsiteY75" fmla="*/ 3644900 h 3917950"/>
              <a:gd name="connsiteX76" fmla="*/ 3911600 w 5105400"/>
              <a:gd name="connsiteY76" fmla="*/ 3575050 h 3917950"/>
              <a:gd name="connsiteX77" fmla="*/ 3867152 w 5105400"/>
              <a:gd name="connsiteY77" fmla="*/ 3575050 h 3917950"/>
              <a:gd name="connsiteX78" fmla="*/ 3892552 w 5105400"/>
              <a:gd name="connsiteY78" fmla="*/ 3409950 h 3917950"/>
              <a:gd name="connsiteX79" fmla="*/ 3949704 w 5105400"/>
              <a:gd name="connsiteY79" fmla="*/ 3295650 h 3917950"/>
              <a:gd name="connsiteX80" fmla="*/ 3905252 w 5105400"/>
              <a:gd name="connsiteY80" fmla="*/ 3079750 h 3917950"/>
              <a:gd name="connsiteX81" fmla="*/ 3962400 w 5105400"/>
              <a:gd name="connsiteY81" fmla="*/ 2965450 h 3917950"/>
              <a:gd name="connsiteX82" fmla="*/ 3911600 w 5105400"/>
              <a:gd name="connsiteY82" fmla="*/ 2921000 h 3917950"/>
              <a:gd name="connsiteX83" fmla="*/ 3917952 w 5105400"/>
              <a:gd name="connsiteY83" fmla="*/ 2825750 h 3917950"/>
              <a:gd name="connsiteX84" fmla="*/ 4000504 w 5105400"/>
              <a:gd name="connsiteY84" fmla="*/ 2743200 h 3917950"/>
              <a:gd name="connsiteX85" fmla="*/ 3898904 w 5105400"/>
              <a:gd name="connsiteY85" fmla="*/ 2527300 h 3917950"/>
              <a:gd name="connsiteX86" fmla="*/ 4019552 w 5105400"/>
              <a:gd name="connsiteY86" fmla="*/ 2317750 h 3917950"/>
              <a:gd name="connsiteX87" fmla="*/ 4184652 w 5105400"/>
              <a:gd name="connsiteY87" fmla="*/ 2343150 h 3917950"/>
              <a:gd name="connsiteX88" fmla="*/ 4330704 w 5105400"/>
              <a:gd name="connsiteY88" fmla="*/ 2324100 h 3917950"/>
              <a:gd name="connsiteX89" fmla="*/ 4337052 w 5105400"/>
              <a:gd name="connsiteY89" fmla="*/ 2197100 h 3917950"/>
              <a:gd name="connsiteX90" fmla="*/ 4248152 w 5105400"/>
              <a:gd name="connsiteY90" fmla="*/ 2127250 h 3917950"/>
              <a:gd name="connsiteX91" fmla="*/ 4083052 w 5105400"/>
              <a:gd name="connsiteY91" fmla="*/ 1949450 h 3917950"/>
              <a:gd name="connsiteX92" fmla="*/ 3924304 w 5105400"/>
              <a:gd name="connsiteY92" fmla="*/ 1911350 h 3917950"/>
              <a:gd name="connsiteX93" fmla="*/ 3702052 w 5105400"/>
              <a:gd name="connsiteY93" fmla="*/ 1892300 h 3917950"/>
              <a:gd name="connsiteX94" fmla="*/ 3619504 w 5105400"/>
              <a:gd name="connsiteY94" fmla="*/ 1955800 h 3917950"/>
              <a:gd name="connsiteX95" fmla="*/ 3511552 w 5105400"/>
              <a:gd name="connsiteY95" fmla="*/ 1987550 h 3917950"/>
              <a:gd name="connsiteX96" fmla="*/ 3289304 w 5105400"/>
              <a:gd name="connsiteY96" fmla="*/ 2012950 h 3917950"/>
              <a:gd name="connsiteX97" fmla="*/ 3251200 w 5105400"/>
              <a:gd name="connsiteY97" fmla="*/ 2159000 h 3917950"/>
              <a:gd name="connsiteX98" fmla="*/ 3187704 w 5105400"/>
              <a:gd name="connsiteY98" fmla="*/ 2247900 h 3917950"/>
              <a:gd name="connsiteX99" fmla="*/ 3175000 w 5105400"/>
              <a:gd name="connsiteY99" fmla="*/ 2362200 h 3917950"/>
              <a:gd name="connsiteX100" fmla="*/ 3155952 w 5105400"/>
              <a:gd name="connsiteY100" fmla="*/ 2501900 h 3917950"/>
              <a:gd name="connsiteX101" fmla="*/ 2984504 w 5105400"/>
              <a:gd name="connsiteY101" fmla="*/ 2559050 h 3917950"/>
              <a:gd name="connsiteX102" fmla="*/ 2749552 w 5105400"/>
              <a:gd name="connsiteY102" fmla="*/ 2673350 h 3917950"/>
              <a:gd name="connsiteX103" fmla="*/ 2667000 w 5105400"/>
              <a:gd name="connsiteY103" fmla="*/ 2768600 h 3917950"/>
              <a:gd name="connsiteX104" fmla="*/ 2609852 w 5105400"/>
              <a:gd name="connsiteY104" fmla="*/ 2946400 h 3917950"/>
              <a:gd name="connsiteX105" fmla="*/ 2628904 w 5105400"/>
              <a:gd name="connsiteY105" fmla="*/ 3079750 h 3917950"/>
              <a:gd name="connsiteX106" fmla="*/ 2533652 w 5105400"/>
              <a:gd name="connsiteY106" fmla="*/ 3225800 h 3917950"/>
              <a:gd name="connsiteX107" fmla="*/ 2425704 w 5105400"/>
              <a:gd name="connsiteY107" fmla="*/ 3340100 h 3917950"/>
              <a:gd name="connsiteX108" fmla="*/ 2298704 w 5105400"/>
              <a:gd name="connsiteY108" fmla="*/ 3397250 h 3917950"/>
              <a:gd name="connsiteX109" fmla="*/ 2241552 w 5105400"/>
              <a:gd name="connsiteY109" fmla="*/ 3486150 h 3917950"/>
              <a:gd name="connsiteX110" fmla="*/ 2216152 w 5105400"/>
              <a:gd name="connsiteY110" fmla="*/ 3663950 h 3917950"/>
              <a:gd name="connsiteX111" fmla="*/ 2222504 w 5105400"/>
              <a:gd name="connsiteY111" fmla="*/ 3765550 h 3917950"/>
              <a:gd name="connsiteX112" fmla="*/ 2298704 w 5105400"/>
              <a:gd name="connsiteY112" fmla="*/ 3848100 h 3917950"/>
              <a:gd name="connsiteX113" fmla="*/ 2305052 w 5105400"/>
              <a:gd name="connsiteY113" fmla="*/ 3917950 h 3917950"/>
              <a:gd name="connsiteX114" fmla="*/ 2038352 w 5105400"/>
              <a:gd name="connsiteY114" fmla="*/ 3822700 h 3917950"/>
              <a:gd name="connsiteX115" fmla="*/ 1714504 w 5105400"/>
              <a:gd name="connsiteY115" fmla="*/ 3695700 h 3917950"/>
              <a:gd name="connsiteX116" fmla="*/ 1454152 w 5105400"/>
              <a:gd name="connsiteY116" fmla="*/ 3644900 h 3917950"/>
              <a:gd name="connsiteX117" fmla="*/ 1174752 w 5105400"/>
              <a:gd name="connsiteY117" fmla="*/ 3676650 h 3917950"/>
              <a:gd name="connsiteX118" fmla="*/ 939800 w 5105400"/>
              <a:gd name="connsiteY118" fmla="*/ 3733800 h 3917950"/>
              <a:gd name="connsiteX119" fmla="*/ 787400 w 5105400"/>
              <a:gd name="connsiteY119" fmla="*/ 3663950 h 3917950"/>
              <a:gd name="connsiteX120" fmla="*/ 393704 w 5105400"/>
              <a:gd name="connsiteY120" fmla="*/ 3606800 h 3917950"/>
              <a:gd name="connsiteX121" fmla="*/ 31752 w 5105400"/>
              <a:gd name="connsiteY121" fmla="*/ 3613150 h 3917950"/>
              <a:gd name="connsiteX122" fmla="*/ 44452 w 5105400"/>
              <a:gd name="connsiteY122" fmla="*/ 3422650 h 3917950"/>
              <a:gd name="connsiteX123" fmla="*/ 0 w 5105400"/>
              <a:gd name="connsiteY123" fmla="*/ 3327400 h 3917950"/>
              <a:gd name="connsiteX124" fmla="*/ 6352 w 5105400"/>
              <a:gd name="connsiteY124" fmla="*/ 3225800 h 3917950"/>
              <a:gd name="connsiteX125" fmla="*/ 69852 w 5105400"/>
              <a:gd name="connsiteY125" fmla="*/ 3175000 h 3917950"/>
              <a:gd name="connsiteX126" fmla="*/ 63504 w 5105400"/>
              <a:gd name="connsiteY126" fmla="*/ 3060700 h 3917950"/>
              <a:gd name="connsiteX127" fmla="*/ 177800 w 5105400"/>
              <a:gd name="connsiteY127" fmla="*/ 2971800 h 3917950"/>
              <a:gd name="connsiteX128" fmla="*/ 355600 w 5105400"/>
              <a:gd name="connsiteY128" fmla="*/ 2946400 h 3917950"/>
              <a:gd name="connsiteX129" fmla="*/ 374652 w 5105400"/>
              <a:gd name="connsiteY129" fmla="*/ 2851150 h 3917950"/>
              <a:gd name="connsiteX130" fmla="*/ 463552 w 5105400"/>
              <a:gd name="connsiteY130" fmla="*/ 2851150 h 3917950"/>
              <a:gd name="connsiteX131" fmla="*/ 495304 w 5105400"/>
              <a:gd name="connsiteY131" fmla="*/ 2806700 h 3917950"/>
              <a:gd name="connsiteX132" fmla="*/ 584200 w 5105400"/>
              <a:gd name="connsiteY132" fmla="*/ 2584450 h 3917950"/>
              <a:gd name="connsiteX133" fmla="*/ 666752 w 5105400"/>
              <a:gd name="connsiteY133" fmla="*/ 2546350 h 3917950"/>
              <a:gd name="connsiteX134" fmla="*/ 711200 w 5105400"/>
              <a:gd name="connsiteY134" fmla="*/ 2495550 h 3917950"/>
              <a:gd name="connsiteX135" fmla="*/ 692152 w 5105400"/>
              <a:gd name="connsiteY135" fmla="*/ 2330450 h 3917950"/>
              <a:gd name="connsiteX136" fmla="*/ 762000 w 5105400"/>
              <a:gd name="connsiteY136" fmla="*/ 2222500 h 3917950"/>
              <a:gd name="connsiteX137" fmla="*/ 920752 w 5105400"/>
              <a:gd name="connsiteY137" fmla="*/ 2095500 h 3917950"/>
              <a:gd name="connsiteX138" fmla="*/ 946152 w 5105400"/>
              <a:gd name="connsiteY138" fmla="*/ 2025650 h 3917950"/>
              <a:gd name="connsiteX139" fmla="*/ 984252 w 5105400"/>
              <a:gd name="connsiteY139" fmla="*/ 2019300 h 3917950"/>
              <a:gd name="connsiteX140" fmla="*/ 1016000 w 5105400"/>
              <a:gd name="connsiteY140" fmla="*/ 1879600 h 3917950"/>
              <a:gd name="connsiteX141" fmla="*/ 1060452 w 5105400"/>
              <a:gd name="connsiteY141" fmla="*/ 1828800 h 3917950"/>
              <a:gd name="connsiteX142" fmla="*/ 1060452 w 5105400"/>
              <a:gd name="connsiteY142" fmla="*/ 1765300 h 3917950"/>
              <a:gd name="connsiteX143" fmla="*/ 1035052 w 5105400"/>
              <a:gd name="connsiteY143" fmla="*/ 1708150 h 3917950"/>
              <a:gd name="connsiteX144" fmla="*/ 1103160 w 5105400"/>
              <a:gd name="connsiteY144" fmla="*/ 1584324 h 3917950"/>
              <a:gd name="connsiteX145" fmla="*/ 1241428 w 5105400"/>
              <a:gd name="connsiteY145" fmla="*/ 1584324 h 3917950"/>
              <a:gd name="connsiteX146" fmla="*/ 1250952 w 5105400"/>
              <a:gd name="connsiteY146" fmla="*/ 1498600 h 3917950"/>
              <a:gd name="connsiteX147" fmla="*/ 1270000 w 5105400"/>
              <a:gd name="connsiteY147" fmla="*/ 1431924 h 3917950"/>
              <a:gd name="connsiteX148" fmla="*/ 1384304 w 5105400"/>
              <a:gd name="connsiteY148" fmla="*/ 1412876 h 3917950"/>
              <a:gd name="connsiteX149" fmla="*/ 1412876 w 5105400"/>
              <a:gd name="connsiteY149" fmla="*/ 1365250 h 3917950"/>
              <a:gd name="connsiteX150" fmla="*/ 1536704 w 5105400"/>
              <a:gd name="connsiteY150" fmla="*/ 1336676 h 3917950"/>
              <a:gd name="connsiteX151" fmla="*/ 1584328 w 5105400"/>
              <a:gd name="connsiteY151" fmla="*/ 1279524 h 3917950"/>
              <a:gd name="connsiteX152" fmla="*/ 1679576 w 5105400"/>
              <a:gd name="connsiteY152" fmla="*/ 1250950 h 3917950"/>
              <a:gd name="connsiteX153" fmla="*/ 1717676 w 5105400"/>
              <a:gd name="connsiteY153" fmla="*/ 1146176 h 3917950"/>
              <a:gd name="connsiteX154" fmla="*/ 1812928 w 5105400"/>
              <a:gd name="connsiteY154" fmla="*/ 1098550 h 3917950"/>
              <a:gd name="connsiteX155" fmla="*/ 1889128 w 5105400"/>
              <a:gd name="connsiteY155" fmla="*/ 1127124 h 3917950"/>
              <a:gd name="connsiteX156" fmla="*/ 1898652 w 5105400"/>
              <a:gd name="connsiteY156" fmla="*/ 1060450 h 3917950"/>
              <a:gd name="connsiteX157" fmla="*/ 2032000 w 5105400"/>
              <a:gd name="connsiteY157" fmla="*/ 1041400 h 3917950"/>
              <a:gd name="connsiteX158" fmla="*/ 2060576 w 5105400"/>
              <a:gd name="connsiteY158" fmla="*/ 917576 h 3917950"/>
              <a:gd name="connsiteX159" fmla="*/ 1993904 w 5105400"/>
              <a:gd name="connsiteY159" fmla="*/ 860424 h 3917950"/>
              <a:gd name="connsiteX160" fmla="*/ 2003428 w 5105400"/>
              <a:gd name="connsiteY160" fmla="*/ 812800 h 3917950"/>
              <a:gd name="connsiteX161" fmla="*/ 1974852 w 5105400"/>
              <a:gd name="connsiteY161" fmla="*/ 755650 h 3917950"/>
              <a:gd name="connsiteX162" fmla="*/ 1984376 w 5105400"/>
              <a:gd name="connsiteY162" fmla="*/ 688976 h 3917950"/>
              <a:gd name="connsiteX163" fmla="*/ 2079628 w 5105400"/>
              <a:gd name="connsiteY163" fmla="*/ 688976 h 3917950"/>
              <a:gd name="connsiteX164" fmla="*/ 2098676 w 5105400"/>
              <a:gd name="connsiteY164" fmla="*/ 546100 h 3917950"/>
              <a:gd name="connsiteX165" fmla="*/ 2012952 w 5105400"/>
              <a:gd name="connsiteY165" fmla="*/ 488950 h 3917950"/>
              <a:gd name="connsiteX166" fmla="*/ 2070104 w 5105400"/>
              <a:gd name="connsiteY166" fmla="*/ 336550 h 3917950"/>
              <a:gd name="connsiteX167" fmla="*/ 2060576 w 5105400"/>
              <a:gd name="connsiteY167" fmla="*/ 298450 h 3917950"/>
              <a:gd name="connsiteX168" fmla="*/ 2108200 w 5105400"/>
              <a:gd name="connsiteY168" fmla="*/ 222250 h 3917950"/>
              <a:gd name="connsiteX169" fmla="*/ 2174876 w 5105400"/>
              <a:gd name="connsiteY169" fmla="*/ 241300 h 3917950"/>
              <a:gd name="connsiteX170" fmla="*/ 2222504 w 5105400"/>
              <a:gd name="connsiteY170" fmla="*/ 146050 h 3917950"/>
              <a:gd name="connsiteX171" fmla="*/ 2222504 w 5105400"/>
              <a:gd name="connsiteY171" fmla="*/ 69850 h 3917950"/>
              <a:gd name="connsiteX172" fmla="*/ 2270128 w 5105400"/>
              <a:gd name="connsiteY172" fmla="*/ 3176 h 3917950"/>
              <a:gd name="connsiteX173" fmla="*/ 2269688 w 5105400"/>
              <a:gd name="connsiteY173" fmla="*/ 2360 h 391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5105400" h="3917950">
                <a:moveTo>
                  <a:pt x="2279652" y="0"/>
                </a:moveTo>
                <a:lnTo>
                  <a:pt x="2343152" y="177800"/>
                </a:lnTo>
                <a:lnTo>
                  <a:pt x="2330452" y="234950"/>
                </a:lnTo>
                <a:lnTo>
                  <a:pt x="2343152" y="298450"/>
                </a:lnTo>
                <a:lnTo>
                  <a:pt x="2413000" y="355600"/>
                </a:lnTo>
                <a:lnTo>
                  <a:pt x="2419352" y="457200"/>
                </a:lnTo>
                <a:lnTo>
                  <a:pt x="2406652" y="501650"/>
                </a:lnTo>
                <a:lnTo>
                  <a:pt x="2393952" y="628650"/>
                </a:lnTo>
                <a:lnTo>
                  <a:pt x="2355852" y="692150"/>
                </a:lnTo>
                <a:lnTo>
                  <a:pt x="2393952" y="793750"/>
                </a:lnTo>
                <a:lnTo>
                  <a:pt x="2374904" y="920750"/>
                </a:lnTo>
                <a:lnTo>
                  <a:pt x="2292352" y="990600"/>
                </a:lnTo>
                <a:lnTo>
                  <a:pt x="2400304" y="1060450"/>
                </a:lnTo>
                <a:lnTo>
                  <a:pt x="2406652" y="1212850"/>
                </a:lnTo>
                <a:lnTo>
                  <a:pt x="2489200" y="1270000"/>
                </a:lnTo>
                <a:lnTo>
                  <a:pt x="2597152" y="1168400"/>
                </a:lnTo>
                <a:lnTo>
                  <a:pt x="2749552" y="1276350"/>
                </a:lnTo>
                <a:lnTo>
                  <a:pt x="2698752" y="1416050"/>
                </a:lnTo>
                <a:lnTo>
                  <a:pt x="2794000" y="1543050"/>
                </a:lnTo>
                <a:lnTo>
                  <a:pt x="2800352" y="1631950"/>
                </a:lnTo>
                <a:lnTo>
                  <a:pt x="2876552" y="1651000"/>
                </a:lnTo>
                <a:lnTo>
                  <a:pt x="2895600" y="1733550"/>
                </a:lnTo>
                <a:lnTo>
                  <a:pt x="3111504" y="1758950"/>
                </a:lnTo>
                <a:lnTo>
                  <a:pt x="3232152" y="1638300"/>
                </a:lnTo>
                <a:lnTo>
                  <a:pt x="3213104" y="1536700"/>
                </a:lnTo>
                <a:lnTo>
                  <a:pt x="3181352" y="1466850"/>
                </a:lnTo>
                <a:lnTo>
                  <a:pt x="3194052" y="1295400"/>
                </a:lnTo>
                <a:lnTo>
                  <a:pt x="3162304" y="1212850"/>
                </a:lnTo>
                <a:lnTo>
                  <a:pt x="3244852" y="1149350"/>
                </a:lnTo>
                <a:lnTo>
                  <a:pt x="3257552" y="850900"/>
                </a:lnTo>
                <a:lnTo>
                  <a:pt x="3378200" y="742950"/>
                </a:lnTo>
                <a:lnTo>
                  <a:pt x="3467104" y="812800"/>
                </a:lnTo>
                <a:lnTo>
                  <a:pt x="3479800" y="914400"/>
                </a:lnTo>
                <a:lnTo>
                  <a:pt x="3657600" y="946150"/>
                </a:lnTo>
                <a:lnTo>
                  <a:pt x="3689352" y="1035050"/>
                </a:lnTo>
                <a:lnTo>
                  <a:pt x="3867152" y="1028700"/>
                </a:lnTo>
                <a:lnTo>
                  <a:pt x="4000504" y="977900"/>
                </a:lnTo>
                <a:lnTo>
                  <a:pt x="4146552" y="990600"/>
                </a:lnTo>
                <a:lnTo>
                  <a:pt x="4235452" y="939800"/>
                </a:lnTo>
                <a:lnTo>
                  <a:pt x="4298952" y="984250"/>
                </a:lnTo>
                <a:lnTo>
                  <a:pt x="4432304" y="908050"/>
                </a:lnTo>
                <a:lnTo>
                  <a:pt x="4654552" y="927100"/>
                </a:lnTo>
                <a:lnTo>
                  <a:pt x="4699000" y="1187450"/>
                </a:lnTo>
                <a:lnTo>
                  <a:pt x="4654552" y="1308100"/>
                </a:lnTo>
                <a:lnTo>
                  <a:pt x="4572000" y="1447800"/>
                </a:lnTo>
                <a:lnTo>
                  <a:pt x="4591052" y="1524000"/>
                </a:lnTo>
                <a:lnTo>
                  <a:pt x="4597400" y="1631950"/>
                </a:lnTo>
                <a:lnTo>
                  <a:pt x="4686304" y="1720850"/>
                </a:lnTo>
                <a:lnTo>
                  <a:pt x="4724400" y="1733550"/>
                </a:lnTo>
                <a:lnTo>
                  <a:pt x="4775200" y="1847850"/>
                </a:lnTo>
                <a:lnTo>
                  <a:pt x="4870452" y="1854200"/>
                </a:lnTo>
                <a:lnTo>
                  <a:pt x="4984752" y="1854200"/>
                </a:lnTo>
                <a:lnTo>
                  <a:pt x="4895852" y="2063750"/>
                </a:lnTo>
                <a:lnTo>
                  <a:pt x="4902200" y="2235200"/>
                </a:lnTo>
                <a:lnTo>
                  <a:pt x="4940304" y="2254250"/>
                </a:lnTo>
                <a:lnTo>
                  <a:pt x="4953000" y="2381250"/>
                </a:lnTo>
                <a:lnTo>
                  <a:pt x="4914904" y="2413000"/>
                </a:lnTo>
                <a:lnTo>
                  <a:pt x="4978400" y="2514600"/>
                </a:lnTo>
                <a:lnTo>
                  <a:pt x="5060952" y="2520950"/>
                </a:lnTo>
                <a:lnTo>
                  <a:pt x="5080000" y="2565400"/>
                </a:lnTo>
                <a:lnTo>
                  <a:pt x="5105400" y="2597150"/>
                </a:lnTo>
                <a:lnTo>
                  <a:pt x="5054600" y="2870200"/>
                </a:lnTo>
                <a:lnTo>
                  <a:pt x="4883152" y="2959100"/>
                </a:lnTo>
                <a:lnTo>
                  <a:pt x="4864104" y="3048000"/>
                </a:lnTo>
                <a:lnTo>
                  <a:pt x="4845052" y="3206750"/>
                </a:lnTo>
                <a:lnTo>
                  <a:pt x="4781552" y="3282950"/>
                </a:lnTo>
                <a:lnTo>
                  <a:pt x="4660904" y="3340100"/>
                </a:lnTo>
                <a:lnTo>
                  <a:pt x="4597400" y="3517900"/>
                </a:lnTo>
                <a:lnTo>
                  <a:pt x="4622800" y="3663950"/>
                </a:lnTo>
                <a:lnTo>
                  <a:pt x="4559304" y="3676650"/>
                </a:lnTo>
                <a:lnTo>
                  <a:pt x="4495800" y="3632200"/>
                </a:lnTo>
                <a:lnTo>
                  <a:pt x="4419600" y="3676650"/>
                </a:lnTo>
                <a:lnTo>
                  <a:pt x="4387852" y="3765550"/>
                </a:lnTo>
                <a:lnTo>
                  <a:pt x="4133852" y="3854450"/>
                </a:lnTo>
                <a:lnTo>
                  <a:pt x="3943352" y="3689350"/>
                </a:lnTo>
                <a:lnTo>
                  <a:pt x="3987800" y="3644900"/>
                </a:lnTo>
                <a:lnTo>
                  <a:pt x="3911600" y="3575050"/>
                </a:lnTo>
                <a:lnTo>
                  <a:pt x="3867152" y="3575050"/>
                </a:lnTo>
                <a:lnTo>
                  <a:pt x="3892552" y="3409950"/>
                </a:lnTo>
                <a:lnTo>
                  <a:pt x="3949704" y="3295650"/>
                </a:lnTo>
                <a:lnTo>
                  <a:pt x="3905252" y="3079750"/>
                </a:lnTo>
                <a:lnTo>
                  <a:pt x="3962400" y="2965450"/>
                </a:lnTo>
                <a:lnTo>
                  <a:pt x="3911600" y="2921000"/>
                </a:lnTo>
                <a:lnTo>
                  <a:pt x="3917952" y="2825750"/>
                </a:lnTo>
                <a:lnTo>
                  <a:pt x="4000504" y="2743200"/>
                </a:lnTo>
                <a:lnTo>
                  <a:pt x="3898904" y="2527300"/>
                </a:lnTo>
                <a:lnTo>
                  <a:pt x="4019552" y="2317750"/>
                </a:lnTo>
                <a:lnTo>
                  <a:pt x="4184652" y="2343150"/>
                </a:lnTo>
                <a:lnTo>
                  <a:pt x="4330704" y="2324100"/>
                </a:lnTo>
                <a:lnTo>
                  <a:pt x="4337052" y="2197100"/>
                </a:lnTo>
                <a:lnTo>
                  <a:pt x="4248152" y="2127250"/>
                </a:lnTo>
                <a:lnTo>
                  <a:pt x="4083052" y="1949450"/>
                </a:lnTo>
                <a:lnTo>
                  <a:pt x="3924304" y="1911350"/>
                </a:lnTo>
                <a:lnTo>
                  <a:pt x="3702052" y="1892300"/>
                </a:lnTo>
                <a:lnTo>
                  <a:pt x="3619504" y="1955800"/>
                </a:lnTo>
                <a:lnTo>
                  <a:pt x="3511552" y="1987550"/>
                </a:lnTo>
                <a:lnTo>
                  <a:pt x="3289304" y="2012950"/>
                </a:lnTo>
                <a:lnTo>
                  <a:pt x="3251200" y="2159000"/>
                </a:lnTo>
                <a:lnTo>
                  <a:pt x="3187704" y="2247900"/>
                </a:lnTo>
                <a:lnTo>
                  <a:pt x="3175000" y="2362200"/>
                </a:lnTo>
                <a:lnTo>
                  <a:pt x="3155952" y="2501900"/>
                </a:lnTo>
                <a:lnTo>
                  <a:pt x="2984504" y="2559050"/>
                </a:lnTo>
                <a:lnTo>
                  <a:pt x="2749552" y="2673350"/>
                </a:lnTo>
                <a:lnTo>
                  <a:pt x="2667000" y="2768600"/>
                </a:lnTo>
                <a:lnTo>
                  <a:pt x="2609852" y="2946400"/>
                </a:lnTo>
                <a:lnTo>
                  <a:pt x="2628904" y="3079750"/>
                </a:lnTo>
                <a:lnTo>
                  <a:pt x="2533652" y="3225800"/>
                </a:lnTo>
                <a:lnTo>
                  <a:pt x="2425704" y="3340100"/>
                </a:lnTo>
                <a:lnTo>
                  <a:pt x="2298704" y="3397250"/>
                </a:lnTo>
                <a:lnTo>
                  <a:pt x="2241552" y="3486150"/>
                </a:lnTo>
                <a:lnTo>
                  <a:pt x="2216152" y="3663950"/>
                </a:lnTo>
                <a:lnTo>
                  <a:pt x="2222504" y="3765550"/>
                </a:lnTo>
                <a:lnTo>
                  <a:pt x="2298704" y="3848100"/>
                </a:lnTo>
                <a:lnTo>
                  <a:pt x="2305052" y="3917950"/>
                </a:lnTo>
                <a:lnTo>
                  <a:pt x="2038352" y="3822700"/>
                </a:lnTo>
                <a:lnTo>
                  <a:pt x="1714504" y="3695700"/>
                </a:lnTo>
                <a:lnTo>
                  <a:pt x="1454152" y="3644900"/>
                </a:lnTo>
                <a:lnTo>
                  <a:pt x="1174752" y="3676650"/>
                </a:lnTo>
                <a:lnTo>
                  <a:pt x="939800" y="3733800"/>
                </a:lnTo>
                <a:lnTo>
                  <a:pt x="787400" y="3663950"/>
                </a:lnTo>
                <a:lnTo>
                  <a:pt x="393704" y="3606800"/>
                </a:lnTo>
                <a:lnTo>
                  <a:pt x="31752" y="3613150"/>
                </a:lnTo>
                <a:lnTo>
                  <a:pt x="44452" y="3422650"/>
                </a:lnTo>
                <a:lnTo>
                  <a:pt x="0" y="3327400"/>
                </a:lnTo>
                <a:lnTo>
                  <a:pt x="6352" y="3225800"/>
                </a:lnTo>
                <a:lnTo>
                  <a:pt x="69852" y="3175000"/>
                </a:lnTo>
                <a:lnTo>
                  <a:pt x="63504" y="3060700"/>
                </a:lnTo>
                <a:lnTo>
                  <a:pt x="177800" y="2971800"/>
                </a:lnTo>
                <a:lnTo>
                  <a:pt x="355600" y="2946400"/>
                </a:lnTo>
                <a:lnTo>
                  <a:pt x="374652" y="2851150"/>
                </a:lnTo>
                <a:lnTo>
                  <a:pt x="463552" y="2851150"/>
                </a:lnTo>
                <a:lnTo>
                  <a:pt x="495304" y="2806700"/>
                </a:lnTo>
                <a:lnTo>
                  <a:pt x="584200" y="2584450"/>
                </a:lnTo>
                <a:lnTo>
                  <a:pt x="666752" y="2546350"/>
                </a:lnTo>
                <a:lnTo>
                  <a:pt x="711200" y="2495550"/>
                </a:lnTo>
                <a:lnTo>
                  <a:pt x="692152" y="2330450"/>
                </a:lnTo>
                <a:lnTo>
                  <a:pt x="762000" y="2222500"/>
                </a:lnTo>
                <a:lnTo>
                  <a:pt x="920752" y="2095500"/>
                </a:lnTo>
                <a:lnTo>
                  <a:pt x="946152" y="2025650"/>
                </a:lnTo>
                <a:lnTo>
                  <a:pt x="984252" y="2019300"/>
                </a:lnTo>
                <a:lnTo>
                  <a:pt x="1016000" y="1879600"/>
                </a:lnTo>
                <a:lnTo>
                  <a:pt x="1060452" y="1828800"/>
                </a:lnTo>
                <a:lnTo>
                  <a:pt x="1060452" y="1765300"/>
                </a:lnTo>
                <a:lnTo>
                  <a:pt x="1035052" y="1708150"/>
                </a:lnTo>
                <a:lnTo>
                  <a:pt x="1103160" y="1584324"/>
                </a:lnTo>
                <a:lnTo>
                  <a:pt x="1241428" y="1584324"/>
                </a:lnTo>
                <a:lnTo>
                  <a:pt x="1250952" y="1498600"/>
                </a:lnTo>
                <a:lnTo>
                  <a:pt x="1270000" y="1431924"/>
                </a:lnTo>
                <a:lnTo>
                  <a:pt x="1384304" y="1412876"/>
                </a:lnTo>
                <a:lnTo>
                  <a:pt x="1412876" y="1365250"/>
                </a:lnTo>
                <a:lnTo>
                  <a:pt x="1536704" y="1336676"/>
                </a:lnTo>
                <a:lnTo>
                  <a:pt x="1584328" y="1279524"/>
                </a:lnTo>
                <a:lnTo>
                  <a:pt x="1679576" y="1250950"/>
                </a:lnTo>
                <a:lnTo>
                  <a:pt x="1717676" y="1146176"/>
                </a:lnTo>
                <a:lnTo>
                  <a:pt x="1812928" y="1098550"/>
                </a:lnTo>
                <a:lnTo>
                  <a:pt x="1889128" y="1127124"/>
                </a:lnTo>
                <a:lnTo>
                  <a:pt x="1898652" y="1060450"/>
                </a:lnTo>
                <a:lnTo>
                  <a:pt x="2032000" y="1041400"/>
                </a:lnTo>
                <a:lnTo>
                  <a:pt x="2060576" y="917576"/>
                </a:lnTo>
                <a:lnTo>
                  <a:pt x="1993904" y="860424"/>
                </a:lnTo>
                <a:lnTo>
                  <a:pt x="2003428" y="812800"/>
                </a:lnTo>
                <a:lnTo>
                  <a:pt x="1974852" y="755650"/>
                </a:lnTo>
                <a:lnTo>
                  <a:pt x="1984376" y="688976"/>
                </a:lnTo>
                <a:lnTo>
                  <a:pt x="2079628" y="688976"/>
                </a:lnTo>
                <a:lnTo>
                  <a:pt x="2098676" y="546100"/>
                </a:lnTo>
                <a:lnTo>
                  <a:pt x="2012952" y="488950"/>
                </a:lnTo>
                <a:lnTo>
                  <a:pt x="2070104" y="336550"/>
                </a:lnTo>
                <a:lnTo>
                  <a:pt x="2060576" y="298450"/>
                </a:lnTo>
                <a:lnTo>
                  <a:pt x="2108200" y="222250"/>
                </a:lnTo>
                <a:lnTo>
                  <a:pt x="2174876" y="241300"/>
                </a:lnTo>
                <a:lnTo>
                  <a:pt x="2222504" y="146050"/>
                </a:lnTo>
                <a:lnTo>
                  <a:pt x="2222504" y="69850"/>
                </a:lnTo>
                <a:lnTo>
                  <a:pt x="2270128" y="3176"/>
                </a:lnTo>
                <a:lnTo>
                  <a:pt x="2269688" y="23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2D8922-3059-B03F-1F5B-D45BC7F46C11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北海道と比較した、高知県の正しいサイズはどれ？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2D7E3D7-CCB6-296D-5B5B-9CFE18BCE749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1900E60-0FEB-3A6D-24C5-03B04E74DAB4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B4B9F14-BD7F-1142-B8B9-7A572D500352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87B21EC-0961-442E-242A-41F4C7551A1A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663CD47-C4D7-33F5-10E8-9AB3B08551B3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7A4B43C-C704-EAF1-6789-DC29D4B4DDE4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0AB62931-2D31-B7F3-5412-5CC04D94CBE3}"/>
              </a:ext>
            </a:extLst>
          </p:cNvPr>
          <p:cNvSpPr/>
          <p:nvPr/>
        </p:nvSpPr>
        <p:spPr>
          <a:xfrm>
            <a:off x="10161020" y="3562350"/>
            <a:ext cx="904967" cy="739222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56B2D091-9703-7C03-C5F6-C9728C5D465D}"/>
              </a:ext>
            </a:extLst>
          </p:cNvPr>
          <p:cNvSpPr/>
          <p:nvPr/>
        </p:nvSpPr>
        <p:spPr>
          <a:xfrm rot="614058">
            <a:off x="4666441" y="4110981"/>
            <a:ext cx="554500" cy="452943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FF9C3DAE-AEF3-51AA-61D0-8453E5973FD5}"/>
              </a:ext>
            </a:extLst>
          </p:cNvPr>
          <p:cNvSpPr/>
          <p:nvPr/>
        </p:nvSpPr>
        <p:spPr>
          <a:xfrm rot="10163619">
            <a:off x="1007815" y="3398580"/>
            <a:ext cx="1033062" cy="843856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2194946" y="2367171"/>
            <a:ext cx="78021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正しい大きさの県を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選んでください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F957FC-CFFC-8EFC-7231-A40AE131D3C7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8F5193-8C81-2235-BEA8-77C3378D9915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北海道と比較した、高知県の正しいサイズはどれ？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BBA0CA9-C946-4D8C-8296-841800F31073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56B3C4E-6D54-1803-7741-CD73ACE421A1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BD3A656-E225-ED8C-26A8-887774BA355E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A0ED517-9D1E-E9B9-39AF-ACD80ED7BC6D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688E5EF-027D-BECE-AD27-62C1BEFB8E2A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6D9BA44-A1DF-8543-1ECC-D3A19F76D95E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8914C2B-7EF8-7BF9-1D48-28ED229DF17C}"/>
              </a:ext>
            </a:extLst>
          </p:cNvPr>
          <p:cNvSpPr txBox="1"/>
          <p:nvPr/>
        </p:nvSpPr>
        <p:spPr>
          <a:xfrm>
            <a:off x="1307670" y="6248535"/>
            <a:ext cx="9576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㎢、高知県は約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7,102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11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B9AA9894-CFFF-0591-1C81-86C261D6DD15}"/>
              </a:ext>
            </a:extLst>
          </p:cNvPr>
          <p:cNvSpPr/>
          <p:nvPr/>
        </p:nvSpPr>
        <p:spPr>
          <a:xfrm>
            <a:off x="10161020" y="3562350"/>
            <a:ext cx="904967" cy="739222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0FA8667-8ADB-16A8-E10F-F311896CF85E}"/>
              </a:ext>
            </a:extLst>
          </p:cNvPr>
          <p:cNvSpPr/>
          <p:nvPr/>
        </p:nvSpPr>
        <p:spPr>
          <a:xfrm rot="614058">
            <a:off x="4666441" y="4110981"/>
            <a:ext cx="554500" cy="452943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F20FE063-3A85-B9F8-157B-C7312EC411CB}"/>
              </a:ext>
            </a:extLst>
          </p:cNvPr>
          <p:cNvSpPr/>
          <p:nvPr/>
        </p:nvSpPr>
        <p:spPr>
          <a:xfrm rot="10163619">
            <a:off x="1007815" y="3398580"/>
            <a:ext cx="1033062" cy="843856"/>
          </a:xfrm>
          <a:custGeom>
            <a:avLst/>
            <a:gdLst>
              <a:gd name="connsiteX0" fmla="*/ 31750 w 5200650"/>
              <a:gd name="connsiteY0" fmla="*/ 4089400 h 4248150"/>
              <a:gd name="connsiteX1" fmla="*/ 234950 w 5200650"/>
              <a:gd name="connsiteY1" fmla="*/ 4044950 h 4248150"/>
              <a:gd name="connsiteX2" fmla="*/ 298450 w 5200650"/>
              <a:gd name="connsiteY2" fmla="*/ 3987800 h 4248150"/>
              <a:gd name="connsiteX3" fmla="*/ 425450 w 5200650"/>
              <a:gd name="connsiteY3" fmla="*/ 4114800 h 4248150"/>
              <a:gd name="connsiteX4" fmla="*/ 609600 w 5200650"/>
              <a:gd name="connsiteY4" fmla="*/ 4152900 h 4248150"/>
              <a:gd name="connsiteX5" fmla="*/ 704850 w 5200650"/>
              <a:gd name="connsiteY5" fmla="*/ 4032250 h 4248150"/>
              <a:gd name="connsiteX6" fmla="*/ 920750 w 5200650"/>
              <a:gd name="connsiteY6" fmla="*/ 4013200 h 4248150"/>
              <a:gd name="connsiteX7" fmla="*/ 984250 w 5200650"/>
              <a:gd name="connsiteY7" fmla="*/ 4051300 h 4248150"/>
              <a:gd name="connsiteX8" fmla="*/ 1079500 w 5200650"/>
              <a:gd name="connsiteY8" fmla="*/ 4171950 h 4248150"/>
              <a:gd name="connsiteX9" fmla="*/ 1085850 w 5200650"/>
              <a:gd name="connsiteY9" fmla="*/ 4216400 h 4248150"/>
              <a:gd name="connsiteX10" fmla="*/ 1231900 w 5200650"/>
              <a:gd name="connsiteY10" fmla="*/ 4248150 h 4248150"/>
              <a:gd name="connsiteX11" fmla="*/ 1257300 w 5200650"/>
              <a:gd name="connsiteY11" fmla="*/ 4133850 h 4248150"/>
              <a:gd name="connsiteX12" fmla="*/ 1187450 w 5200650"/>
              <a:gd name="connsiteY12" fmla="*/ 4032250 h 4248150"/>
              <a:gd name="connsiteX13" fmla="*/ 1028700 w 5200650"/>
              <a:gd name="connsiteY13" fmla="*/ 3943350 h 4248150"/>
              <a:gd name="connsiteX14" fmla="*/ 1041400 w 5200650"/>
              <a:gd name="connsiteY14" fmla="*/ 3892550 h 4248150"/>
              <a:gd name="connsiteX15" fmla="*/ 1022350 w 5200650"/>
              <a:gd name="connsiteY15" fmla="*/ 3752850 h 4248150"/>
              <a:gd name="connsiteX16" fmla="*/ 1130300 w 5200650"/>
              <a:gd name="connsiteY16" fmla="*/ 3740150 h 4248150"/>
              <a:gd name="connsiteX17" fmla="*/ 1193800 w 5200650"/>
              <a:gd name="connsiteY17" fmla="*/ 3676650 h 4248150"/>
              <a:gd name="connsiteX18" fmla="*/ 1193800 w 5200650"/>
              <a:gd name="connsiteY18" fmla="*/ 3524250 h 4248150"/>
              <a:gd name="connsiteX19" fmla="*/ 1187450 w 5200650"/>
              <a:gd name="connsiteY19" fmla="*/ 3409950 h 4248150"/>
              <a:gd name="connsiteX20" fmla="*/ 1187450 w 5200650"/>
              <a:gd name="connsiteY20" fmla="*/ 3333750 h 4248150"/>
              <a:gd name="connsiteX21" fmla="*/ 1238250 w 5200650"/>
              <a:gd name="connsiteY21" fmla="*/ 3117850 h 4248150"/>
              <a:gd name="connsiteX22" fmla="*/ 1377950 w 5200650"/>
              <a:gd name="connsiteY22" fmla="*/ 3092450 h 4248150"/>
              <a:gd name="connsiteX23" fmla="*/ 1447800 w 5200650"/>
              <a:gd name="connsiteY23" fmla="*/ 3155950 h 4248150"/>
              <a:gd name="connsiteX24" fmla="*/ 1485900 w 5200650"/>
              <a:gd name="connsiteY24" fmla="*/ 3098800 h 4248150"/>
              <a:gd name="connsiteX25" fmla="*/ 1568450 w 5200650"/>
              <a:gd name="connsiteY25" fmla="*/ 2908300 h 4248150"/>
              <a:gd name="connsiteX26" fmla="*/ 1612900 w 5200650"/>
              <a:gd name="connsiteY26" fmla="*/ 2889250 h 4248150"/>
              <a:gd name="connsiteX27" fmla="*/ 1701800 w 5200650"/>
              <a:gd name="connsiteY27" fmla="*/ 2692400 h 4248150"/>
              <a:gd name="connsiteX28" fmla="*/ 1784350 w 5200650"/>
              <a:gd name="connsiteY28" fmla="*/ 2654300 h 4248150"/>
              <a:gd name="connsiteX29" fmla="*/ 1854200 w 5200650"/>
              <a:gd name="connsiteY29" fmla="*/ 2698750 h 4248150"/>
              <a:gd name="connsiteX30" fmla="*/ 1873250 w 5200650"/>
              <a:gd name="connsiteY30" fmla="*/ 2603500 h 4248150"/>
              <a:gd name="connsiteX31" fmla="*/ 1854200 w 5200650"/>
              <a:gd name="connsiteY31" fmla="*/ 2559050 h 4248150"/>
              <a:gd name="connsiteX32" fmla="*/ 1917700 w 5200650"/>
              <a:gd name="connsiteY32" fmla="*/ 2514600 h 4248150"/>
              <a:gd name="connsiteX33" fmla="*/ 1962150 w 5200650"/>
              <a:gd name="connsiteY33" fmla="*/ 2406650 h 4248150"/>
              <a:gd name="connsiteX34" fmla="*/ 1962150 w 5200650"/>
              <a:gd name="connsiteY34" fmla="*/ 2330450 h 4248150"/>
              <a:gd name="connsiteX35" fmla="*/ 1987550 w 5200650"/>
              <a:gd name="connsiteY35" fmla="*/ 2247900 h 4248150"/>
              <a:gd name="connsiteX36" fmla="*/ 1962150 w 5200650"/>
              <a:gd name="connsiteY36" fmla="*/ 2222500 h 4248150"/>
              <a:gd name="connsiteX37" fmla="*/ 1955800 w 5200650"/>
              <a:gd name="connsiteY37" fmla="*/ 2051050 h 4248150"/>
              <a:gd name="connsiteX38" fmla="*/ 1949450 w 5200650"/>
              <a:gd name="connsiteY38" fmla="*/ 2000250 h 4248150"/>
              <a:gd name="connsiteX39" fmla="*/ 1981200 w 5200650"/>
              <a:gd name="connsiteY39" fmla="*/ 1955800 h 4248150"/>
              <a:gd name="connsiteX40" fmla="*/ 2000250 w 5200650"/>
              <a:gd name="connsiteY40" fmla="*/ 1892300 h 4248150"/>
              <a:gd name="connsiteX41" fmla="*/ 2057400 w 5200650"/>
              <a:gd name="connsiteY41" fmla="*/ 1828800 h 4248150"/>
              <a:gd name="connsiteX42" fmla="*/ 2133600 w 5200650"/>
              <a:gd name="connsiteY42" fmla="*/ 1854200 h 4248150"/>
              <a:gd name="connsiteX43" fmla="*/ 2178050 w 5200650"/>
              <a:gd name="connsiteY43" fmla="*/ 1866900 h 4248150"/>
              <a:gd name="connsiteX44" fmla="*/ 2241550 w 5200650"/>
              <a:gd name="connsiteY44" fmla="*/ 1765300 h 4248150"/>
              <a:gd name="connsiteX45" fmla="*/ 2279650 w 5200650"/>
              <a:gd name="connsiteY45" fmla="*/ 1720850 h 4248150"/>
              <a:gd name="connsiteX46" fmla="*/ 2476500 w 5200650"/>
              <a:gd name="connsiteY46" fmla="*/ 1644650 h 4248150"/>
              <a:gd name="connsiteX47" fmla="*/ 2559050 w 5200650"/>
              <a:gd name="connsiteY47" fmla="*/ 1625600 h 4248150"/>
              <a:gd name="connsiteX48" fmla="*/ 2952750 w 5200650"/>
              <a:gd name="connsiteY48" fmla="*/ 1416050 h 4248150"/>
              <a:gd name="connsiteX49" fmla="*/ 3073400 w 5200650"/>
              <a:gd name="connsiteY49" fmla="*/ 1327150 h 4248150"/>
              <a:gd name="connsiteX50" fmla="*/ 3441700 w 5200650"/>
              <a:gd name="connsiteY50" fmla="*/ 1263650 h 4248150"/>
              <a:gd name="connsiteX51" fmla="*/ 3492500 w 5200650"/>
              <a:gd name="connsiteY51" fmla="*/ 1320800 h 4248150"/>
              <a:gd name="connsiteX52" fmla="*/ 3765550 w 5200650"/>
              <a:gd name="connsiteY52" fmla="*/ 1390650 h 4248150"/>
              <a:gd name="connsiteX53" fmla="*/ 4025900 w 5200650"/>
              <a:gd name="connsiteY53" fmla="*/ 1441450 h 4248150"/>
              <a:gd name="connsiteX54" fmla="*/ 4057650 w 5200650"/>
              <a:gd name="connsiteY54" fmla="*/ 1485900 h 4248150"/>
              <a:gd name="connsiteX55" fmla="*/ 4095750 w 5200650"/>
              <a:gd name="connsiteY55" fmla="*/ 1606550 h 4248150"/>
              <a:gd name="connsiteX56" fmla="*/ 4337050 w 5200650"/>
              <a:gd name="connsiteY56" fmla="*/ 1746250 h 4248150"/>
              <a:gd name="connsiteX57" fmla="*/ 4337050 w 5200650"/>
              <a:gd name="connsiteY57" fmla="*/ 1854200 h 4248150"/>
              <a:gd name="connsiteX58" fmla="*/ 4362450 w 5200650"/>
              <a:gd name="connsiteY58" fmla="*/ 1892300 h 4248150"/>
              <a:gd name="connsiteX59" fmla="*/ 4565650 w 5200650"/>
              <a:gd name="connsiteY59" fmla="*/ 2063750 h 4248150"/>
              <a:gd name="connsiteX60" fmla="*/ 4565650 w 5200650"/>
              <a:gd name="connsiteY60" fmla="*/ 2133600 h 4248150"/>
              <a:gd name="connsiteX61" fmla="*/ 4654550 w 5200650"/>
              <a:gd name="connsiteY61" fmla="*/ 2159000 h 4248150"/>
              <a:gd name="connsiteX62" fmla="*/ 4794250 w 5200650"/>
              <a:gd name="connsiteY62" fmla="*/ 2343150 h 4248150"/>
              <a:gd name="connsiteX63" fmla="*/ 4832350 w 5200650"/>
              <a:gd name="connsiteY63" fmla="*/ 2051050 h 4248150"/>
              <a:gd name="connsiteX64" fmla="*/ 4914900 w 5200650"/>
              <a:gd name="connsiteY64" fmla="*/ 1746250 h 4248150"/>
              <a:gd name="connsiteX65" fmla="*/ 5080000 w 5200650"/>
              <a:gd name="connsiteY65" fmla="*/ 1346200 h 4248150"/>
              <a:gd name="connsiteX66" fmla="*/ 5162550 w 5200650"/>
              <a:gd name="connsiteY66" fmla="*/ 1257300 h 4248150"/>
              <a:gd name="connsiteX67" fmla="*/ 5200650 w 5200650"/>
              <a:gd name="connsiteY67" fmla="*/ 1206500 h 4248150"/>
              <a:gd name="connsiteX68" fmla="*/ 4997450 w 5200650"/>
              <a:gd name="connsiteY68" fmla="*/ 1219200 h 4248150"/>
              <a:gd name="connsiteX69" fmla="*/ 4927600 w 5200650"/>
              <a:gd name="connsiteY69" fmla="*/ 1162050 h 4248150"/>
              <a:gd name="connsiteX70" fmla="*/ 4857750 w 5200650"/>
              <a:gd name="connsiteY70" fmla="*/ 1162050 h 4248150"/>
              <a:gd name="connsiteX71" fmla="*/ 4775200 w 5200650"/>
              <a:gd name="connsiteY71" fmla="*/ 1009650 h 4248150"/>
              <a:gd name="connsiteX72" fmla="*/ 4730750 w 5200650"/>
              <a:gd name="connsiteY72" fmla="*/ 996950 h 4248150"/>
              <a:gd name="connsiteX73" fmla="*/ 4718050 w 5200650"/>
              <a:gd name="connsiteY73" fmla="*/ 946150 h 4248150"/>
              <a:gd name="connsiteX74" fmla="*/ 4806950 w 5200650"/>
              <a:gd name="connsiteY74" fmla="*/ 876300 h 4248150"/>
              <a:gd name="connsiteX75" fmla="*/ 4762500 w 5200650"/>
              <a:gd name="connsiteY75" fmla="*/ 825500 h 4248150"/>
              <a:gd name="connsiteX76" fmla="*/ 4762500 w 5200650"/>
              <a:gd name="connsiteY76" fmla="*/ 755650 h 4248150"/>
              <a:gd name="connsiteX77" fmla="*/ 4629150 w 5200650"/>
              <a:gd name="connsiteY77" fmla="*/ 704850 h 4248150"/>
              <a:gd name="connsiteX78" fmla="*/ 4419600 w 5200650"/>
              <a:gd name="connsiteY78" fmla="*/ 704850 h 4248150"/>
              <a:gd name="connsiteX79" fmla="*/ 4445000 w 5200650"/>
              <a:gd name="connsiteY79" fmla="*/ 615950 h 4248150"/>
              <a:gd name="connsiteX80" fmla="*/ 4406900 w 5200650"/>
              <a:gd name="connsiteY80" fmla="*/ 349250 h 4248150"/>
              <a:gd name="connsiteX81" fmla="*/ 4349750 w 5200650"/>
              <a:gd name="connsiteY81" fmla="*/ 304800 h 4248150"/>
              <a:gd name="connsiteX82" fmla="*/ 4349750 w 5200650"/>
              <a:gd name="connsiteY82" fmla="*/ 209550 h 4248150"/>
              <a:gd name="connsiteX83" fmla="*/ 4279900 w 5200650"/>
              <a:gd name="connsiteY83" fmla="*/ 222250 h 4248150"/>
              <a:gd name="connsiteX84" fmla="*/ 4235450 w 5200650"/>
              <a:gd name="connsiteY84" fmla="*/ 228600 h 4248150"/>
              <a:gd name="connsiteX85" fmla="*/ 4203700 w 5200650"/>
              <a:gd name="connsiteY85" fmla="*/ 165100 h 4248150"/>
              <a:gd name="connsiteX86" fmla="*/ 4127500 w 5200650"/>
              <a:gd name="connsiteY86" fmla="*/ 190500 h 4248150"/>
              <a:gd name="connsiteX87" fmla="*/ 4121150 w 5200650"/>
              <a:gd name="connsiteY87" fmla="*/ 247650 h 4248150"/>
              <a:gd name="connsiteX88" fmla="*/ 4044950 w 5200650"/>
              <a:gd name="connsiteY88" fmla="*/ 323850 h 4248150"/>
              <a:gd name="connsiteX89" fmla="*/ 3873500 w 5200650"/>
              <a:gd name="connsiteY89" fmla="*/ 292100 h 4248150"/>
              <a:gd name="connsiteX90" fmla="*/ 3740150 w 5200650"/>
              <a:gd name="connsiteY90" fmla="*/ 165100 h 4248150"/>
              <a:gd name="connsiteX91" fmla="*/ 3663950 w 5200650"/>
              <a:gd name="connsiteY91" fmla="*/ 177800 h 4248150"/>
              <a:gd name="connsiteX92" fmla="*/ 3606800 w 5200650"/>
              <a:gd name="connsiteY92" fmla="*/ 171450 h 4248150"/>
              <a:gd name="connsiteX93" fmla="*/ 3524250 w 5200650"/>
              <a:gd name="connsiteY93" fmla="*/ 171450 h 4248150"/>
              <a:gd name="connsiteX94" fmla="*/ 3409950 w 5200650"/>
              <a:gd name="connsiteY94" fmla="*/ 133350 h 4248150"/>
              <a:gd name="connsiteX95" fmla="*/ 3308350 w 5200650"/>
              <a:gd name="connsiteY95" fmla="*/ 120650 h 4248150"/>
              <a:gd name="connsiteX96" fmla="*/ 3257550 w 5200650"/>
              <a:gd name="connsiteY96" fmla="*/ 63500 h 4248150"/>
              <a:gd name="connsiteX97" fmla="*/ 3213100 w 5200650"/>
              <a:gd name="connsiteY97" fmla="*/ 0 h 4248150"/>
              <a:gd name="connsiteX98" fmla="*/ 3136900 w 5200650"/>
              <a:gd name="connsiteY98" fmla="*/ 31750 h 4248150"/>
              <a:gd name="connsiteX99" fmla="*/ 3048000 w 5200650"/>
              <a:gd name="connsiteY99" fmla="*/ 12700 h 4248150"/>
              <a:gd name="connsiteX100" fmla="*/ 2971800 w 5200650"/>
              <a:gd name="connsiteY100" fmla="*/ 57150 h 4248150"/>
              <a:gd name="connsiteX101" fmla="*/ 2857500 w 5200650"/>
              <a:gd name="connsiteY101" fmla="*/ 6350 h 4248150"/>
              <a:gd name="connsiteX102" fmla="*/ 2724150 w 5200650"/>
              <a:gd name="connsiteY102" fmla="*/ 190500 h 4248150"/>
              <a:gd name="connsiteX103" fmla="*/ 2527300 w 5200650"/>
              <a:gd name="connsiteY103" fmla="*/ 177800 h 4248150"/>
              <a:gd name="connsiteX104" fmla="*/ 2438400 w 5200650"/>
              <a:gd name="connsiteY104" fmla="*/ 146050 h 4248150"/>
              <a:gd name="connsiteX105" fmla="*/ 2400300 w 5200650"/>
              <a:gd name="connsiteY105" fmla="*/ 190500 h 4248150"/>
              <a:gd name="connsiteX106" fmla="*/ 2305050 w 5200650"/>
              <a:gd name="connsiteY106" fmla="*/ 165100 h 4248150"/>
              <a:gd name="connsiteX107" fmla="*/ 2203450 w 5200650"/>
              <a:gd name="connsiteY107" fmla="*/ 241300 h 4248150"/>
              <a:gd name="connsiteX108" fmla="*/ 2057400 w 5200650"/>
              <a:gd name="connsiteY108" fmla="*/ 203200 h 4248150"/>
              <a:gd name="connsiteX109" fmla="*/ 1968500 w 5200650"/>
              <a:gd name="connsiteY109" fmla="*/ 336550 h 4248150"/>
              <a:gd name="connsiteX110" fmla="*/ 1873250 w 5200650"/>
              <a:gd name="connsiteY110" fmla="*/ 374650 h 4248150"/>
              <a:gd name="connsiteX111" fmla="*/ 1797050 w 5200650"/>
              <a:gd name="connsiteY111" fmla="*/ 336550 h 4248150"/>
              <a:gd name="connsiteX112" fmla="*/ 1695450 w 5200650"/>
              <a:gd name="connsiteY112" fmla="*/ 488950 h 4248150"/>
              <a:gd name="connsiteX113" fmla="*/ 1682750 w 5200650"/>
              <a:gd name="connsiteY113" fmla="*/ 539750 h 4248150"/>
              <a:gd name="connsiteX114" fmla="*/ 1638300 w 5200650"/>
              <a:gd name="connsiteY114" fmla="*/ 596900 h 4248150"/>
              <a:gd name="connsiteX115" fmla="*/ 1638300 w 5200650"/>
              <a:gd name="connsiteY115" fmla="*/ 666750 h 4248150"/>
              <a:gd name="connsiteX116" fmla="*/ 1574800 w 5200650"/>
              <a:gd name="connsiteY116" fmla="*/ 692150 h 4248150"/>
              <a:gd name="connsiteX117" fmla="*/ 1568450 w 5200650"/>
              <a:gd name="connsiteY117" fmla="*/ 774700 h 4248150"/>
              <a:gd name="connsiteX118" fmla="*/ 1524000 w 5200650"/>
              <a:gd name="connsiteY118" fmla="*/ 838200 h 4248150"/>
              <a:gd name="connsiteX119" fmla="*/ 1492250 w 5200650"/>
              <a:gd name="connsiteY119" fmla="*/ 838200 h 4248150"/>
              <a:gd name="connsiteX120" fmla="*/ 1390650 w 5200650"/>
              <a:gd name="connsiteY120" fmla="*/ 946150 h 4248150"/>
              <a:gd name="connsiteX121" fmla="*/ 1422400 w 5200650"/>
              <a:gd name="connsiteY121" fmla="*/ 1003300 h 4248150"/>
              <a:gd name="connsiteX122" fmla="*/ 1377950 w 5200650"/>
              <a:gd name="connsiteY122" fmla="*/ 1066800 h 4248150"/>
              <a:gd name="connsiteX123" fmla="*/ 1352550 w 5200650"/>
              <a:gd name="connsiteY123" fmla="*/ 1136650 h 4248150"/>
              <a:gd name="connsiteX124" fmla="*/ 1384300 w 5200650"/>
              <a:gd name="connsiteY124" fmla="*/ 1193800 h 4248150"/>
              <a:gd name="connsiteX125" fmla="*/ 1384300 w 5200650"/>
              <a:gd name="connsiteY125" fmla="*/ 1250950 h 4248150"/>
              <a:gd name="connsiteX126" fmla="*/ 1181100 w 5200650"/>
              <a:gd name="connsiteY126" fmla="*/ 1492250 h 4248150"/>
              <a:gd name="connsiteX127" fmla="*/ 1041400 w 5200650"/>
              <a:gd name="connsiteY127" fmla="*/ 1543050 h 4248150"/>
              <a:gd name="connsiteX128" fmla="*/ 901700 w 5200650"/>
              <a:gd name="connsiteY128" fmla="*/ 1511300 h 4248150"/>
              <a:gd name="connsiteX129" fmla="*/ 812800 w 5200650"/>
              <a:gd name="connsiteY129" fmla="*/ 1504950 h 4248150"/>
              <a:gd name="connsiteX130" fmla="*/ 736600 w 5200650"/>
              <a:gd name="connsiteY130" fmla="*/ 1485900 h 4248150"/>
              <a:gd name="connsiteX131" fmla="*/ 609600 w 5200650"/>
              <a:gd name="connsiteY131" fmla="*/ 1555750 h 4248150"/>
              <a:gd name="connsiteX132" fmla="*/ 654050 w 5200650"/>
              <a:gd name="connsiteY132" fmla="*/ 1619250 h 4248150"/>
              <a:gd name="connsiteX133" fmla="*/ 692150 w 5200650"/>
              <a:gd name="connsiteY133" fmla="*/ 1790700 h 4248150"/>
              <a:gd name="connsiteX134" fmla="*/ 736600 w 5200650"/>
              <a:gd name="connsiteY134" fmla="*/ 1809750 h 4248150"/>
              <a:gd name="connsiteX135" fmla="*/ 749300 w 5200650"/>
              <a:gd name="connsiteY135" fmla="*/ 1905000 h 4248150"/>
              <a:gd name="connsiteX136" fmla="*/ 831850 w 5200650"/>
              <a:gd name="connsiteY136" fmla="*/ 1930400 h 4248150"/>
              <a:gd name="connsiteX137" fmla="*/ 895350 w 5200650"/>
              <a:gd name="connsiteY137" fmla="*/ 1993900 h 4248150"/>
              <a:gd name="connsiteX138" fmla="*/ 889000 w 5200650"/>
              <a:gd name="connsiteY138" fmla="*/ 2076450 h 4248150"/>
              <a:gd name="connsiteX139" fmla="*/ 704850 w 5200650"/>
              <a:gd name="connsiteY139" fmla="*/ 2184400 h 4248150"/>
              <a:gd name="connsiteX140" fmla="*/ 590550 w 5200650"/>
              <a:gd name="connsiteY140" fmla="*/ 2216150 h 4248150"/>
              <a:gd name="connsiteX141" fmla="*/ 527050 w 5200650"/>
              <a:gd name="connsiteY141" fmla="*/ 2273300 h 4248150"/>
              <a:gd name="connsiteX142" fmla="*/ 514350 w 5200650"/>
              <a:gd name="connsiteY142" fmla="*/ 2362200 h 4248150"/>
              <a:gd name="connsiteX143" fmla="*/ 495300 w 5200650"/>
              <a:gd name="connsiteY143" fmla="*/ 2508250 h 4248150"/>
              <a:gd name="connsiteX144" fmla="*/ 381000 w 5200650"/>
              <a:gd name="connsiteY144" fmla="*/ 2495550 h 4248150"/>
              <a:gd name="connsiteX145" fmla="*/ 381000 w 5200650"/>
              <a:gd name="connsiteY145" fmla="*/ 2552700 h 4248150"/>
              <a:gd name="connsiteX146" fmla="*/ 234950 w 5200650"/>
              <a:gd name="connsiteY146" fmla="*/ 2717800 h 4248150"/>
              <a:gd name="connsiteX147" fmla="*/ 88900 w 5200650"/>
              <a:gd name="connsiteY147" fmla="*/ 2590800 h 4248150"/>
              <a:gd name="connsiteX148" fmla="*/ 57150 w 5200650"/>
              <a:gd name="connsiteY148" fmla="*/ 2571750 h 4248150"/>
              <a:gd name="connsiteX149" fmla="*/ 0 w 5200650"/>
              <a:gd name="connsiteY149" fmla="*/ 2603500 h 4248150"/>
              <a:gd name="connsiteX150" fmla="*/ 50800 w 5200650"/>
              <a:gd name="connsiteY150" fmla="*/ 2705100 h 4248150"/>
              <a:gd name="connsiteX151" fmla="*/ 44450 w 5200650"/>
              <a:gd name="connsiteY151" fmla="*/ 2724150 h 4248150"/>
              <a:gd name="connsiteX152" fmla="*/ 139700 w 5200650"/>
              <a:gd name="connsiteY152" fmla="*/ 2851150 h 4248150"/>
              <a:gd name="connsiteX153" fmla="*/ 184150 w 5200650"/>
              <a:gd name="connsiteY153" fmla="*/ 2914650 h 4248150"/>
              <a:gd name="connsiteX154" fmla="*/ 158750 w 5200650"/>
              <a:gd name="connsiteY154" fmla="*/ 3028950 h 4248150"/>
              <a:gd name="connsiteX155" fmla="*/ 190500 w 5200650"/>
              <a:gd name="connsiteY155" fmla="*/ 3092450 h 4248150"/>
              <a:gd name="connsiteX156" fmla="*/ 222250 w 5200650"/>
              <a:gd name="connsiteY156" fmla="*/ 3435350 h 4248150"/>
              <a:gd name="connsiteX157" fmla="*/ 146050 w 5200650"/>
              <a:gd name="connsiteY157" fmla="*/ 3448050 h 4248150"/>
              <a:gd name="connsiteX158" fmla="*/ 152400 w 5200650"/>
              <a:gd name="connsiteY158" fmla="*/ 3511550 h 4248150"/>
              <a:gd name="connsiteX159" fmla="*/ 279400 w 5200650"/>
              <a:gd name="connsiteY159" fmla="*/ 3530600 h 4248150"/>
              <a:gd name="connsiteX160" fmla="*/ 298450 w 5200650"/>
              <a:gd name="connsiteY160" fmla="*/ 3644900 h 4248150"/>
              <a:gd name="connsiteX161" fmla="*/ 139700 w 5200650"/>
              <a:gd name="connsiteY161" fmla="*/ 3765550 h 4248150"/>
              <a:gd name="connsiteX162" fmla="*/ 158750 w 5200650"/>
              <a:gd name="connsiteY162" fmla="*/ 3803650 h 4248150"/>
              <a:gd name="connsiteX163" fmla="*/ 120650 w 5200650"/>
              <a:gd name="connsiteY163" fmla="*/ 3892550 h 4248150"/>
              <a:gd name="connsiteX164" fmla="*/ 120650 w 5200650"/>
              <a:gd name="connsiteY164" fmla="*/ 3949700 h 4248150"/>
              <a:gd name="connsiteX165" fmla="*/ 63500 w 5200650"/>
              <a:gd name="connsiteY165" fmla="*/ 3981450 h 4248150"/>
              <a:gd name="connsiteX166" fmla="*/ 69850 w 5200650"/>
              <a:gd name="connsiteY166" fmla="*/ 4019550 h 4248150"/>
              <a:gd name="connsiteX167" fmla="*/ 31750 w 5200650"/>
              <a:gd name="connsiteY167" fmla="*/ 4089400 h 424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5200650" h="4248150">
                <a:moveTo>
                  <a:pt x="31750" y="4089400"/>
                </a:moveTo>
                <a:lnTo>
                  <a:pt x="234950" y="4044950"/>
                </a:lnTo>
                <a:lnTo>
                  <a:pt x="298450" y="3987800"/>
                </a:lnTo>
                <a:lnTo>
                  <a:pt x="425450" y="4114800"/>
                </a:lnTo>
                <a:lnTo>
                  <a:pt x="609600" y="4152900"/>
                </a:lnTo>
                <a:lnTo>
                  <a:pt x="704850" y="4032250"/>
                </a:lnTo>
                <a:lnTo>
                  <a:pt x="920750" y="4013200"/>
                </a:lnTo>
                <a:lnTo>
                  <a:pt x="984250" y="4051300"/>
                </a:lnTo>
                <a:lnTo>
                  <a:pt x="1079500" y="4171950"/>
                </a:lnTo>
                <a:lnTo>
                  <a:pt x="1085850" y="4216400"/>
                </a:lnTo>
                <a:lnTo>
                  <a:pt x="1231900" y="4248150"/>
                </a:lnTo>
                <a:lnTo>
                  <a:pt x="1257300" y="4133850"/>
                </a:lnTo>
                <a:lnTo>
                  <a:pt x="1187450" y="4032250"/>
                </a:lnTo>
                <a:lnTo>
                  <a:pt x="1028700" y="3943350"/>
                </a:lnTo>
                <a:lnTo>
                  <a:pt x="1041400" y="3892550"/>
                </a:lnTo>
                <a:lnTo>
                  <a:pt x="1022350" y="3752850"/>
                </a:lnTo>
                <a:lnTo>
                  <a:pt x="1130300" y="3740150"/>
                </a:lnTo>
                <a:lnTo>
                  <a:pt x="1193800" y="3676650"/>
                </a:lnTo>
                <a:lnTo>
                  <a:pt x="1193800" y="3524250"/>
                </a:lnTo>
                <a:lnTo>
                  <a:pt x="1187450" y="3409950"/>
                </a:lnTo>
                <a:lnTo>
                  <a:pt x="1187450" y="3333750"/>
                </a:lnTo>
                <a:lnTo>
                  <a:pt x="1238250" y="3117850"/>
                </a:lnTo>
                <a:lnTo>
                  <a:pt x="1377950" y="3092450"/>
                </a:lnTo>
                <a:lnTo>
                  <a:pt x="1447800" y="3155950"/>
                </a:lnTo>
                <a:lnTo>
                  <a:pt x="1485900" y="3098800"/>
                </a:lnTo>
                <a:lnTo>
                  <a:pt x="1568450" y="2908300"/>
                </a:lnTo>
                <a:lnTo>
                  <a:pt x="1612900" y="2889250"/>
                </a:lnTo>
                <a:lnTo>
                  <a:pt x="1701800" y="2692400"/>
                </a:lnTo>
                <a:lnTo>
                  <a:pt x="1784350" y="2654300"/>
                </a:lnTo>
                <a:lnTo>
                  <a:pt x="1854200" y="2698750"/>
                </a:lnTo>
                <a:lnTo>
                  <a:pt x="1873250" y="2603500"/>
                </a:lnTo>
                <a:lnTo>
                  <a:pt x="1854200" y="2559050"/>
                </a:lnTo>
                <a:lnTo>
                  <a:pt x="1917700" y="2514600"/>
                </a:lnTo>
                <a:lnTo>
                  <a:pt x="1962150" y="2406650"/>
                </a:lnTo>
                <a:lnTo>
                  <a:pt x="1962150" y="2330450"/>
                </a:lnTo>
                <a:lnTo>
                  <a:pt x="1987550" y="2247900"/>
                </a:lnTo>
                <a:lnTo>
                  <a:pt x="1962150" y="2222500"/>
                </a:lnTo>
                <a:lnTo>
                  <a:pt x="1955800" y="2051050"/>
                </a:lnTo>
                <a:lnTo>
                  <a:pt x="1949450" y="2000250"/>
                </a:lnTo>
                <a:lnTo>
                  <a:pt x="1981200" y="1955800"/>
                </a:lnTo>
                <a:lnTo>
                  <a:pt x="2000250" y="1892300"/>
                </a:lnTo>
                <a:lnTo>
                  <a:pt x="2057400" y="1828800"/>
                </a:lnTo>
                <a:lnTo>
                  <a:pt x="2133600" y="1854200"/>
                </a:lnTo>
                <a:lnTo>
                  <a:pt x="2178050" y="1866900"/>
                </a:lnTo>
                <a:lnTo>
                  <a:pt x="2241550" y="1765300"/>
                </a:lnTo>
                <a:lnTo>
                  <a:pt x="2279650" y="1720850"/>
                </a:lnTo>
                <a:lnTo>
                  <a:pt x="2476500" y="1644650"/>
                </a:lnTo>
                <a:lnTo>
                  <a:pt x="2559050" y="1625600"/>
                </a:lnTo>
                <a:lnTo>
                  <a:pt x="2952750" y="1416050"/>
                </a:lnTo>
                <a:lnTo>
                  <a:pt x="3073400" y="1327150"/>
                </a:lnTo>
                <a:lnTo>
                  <a:pt x="3441700" y="1263650"/>
                </a:lnTo>
                <a:lnTo>
                  <a:pt x="3492500" y="1320800"/>
                </a:lnTo>
                <a:lnTo>
                  <a:pt x="3765550" y="1390650"/>
                </a:lnTo>
                <a:lnTo>
                  <a:pt x="4025900" y="1441450"/>
                </a:lnTo>
                <a:lnTo>
                  <a:pt x="4057650" y="1485900"/>
                </a:lnTo>
                <a:lnTo>
                  <a:pt x="4095750" y="1606550"/>
                </a:lnTo>
                <a:lnTo>
                  <a:pt x="4337050" y="1746250"/>
                </a:lnTo>
                <a:lnTo>
                  <a:pt x="4337050" y="1854200"/>
                </a:lnTo>
                <a:lnTo>
                  <a:pt x="4362450" y="1892300"/>
                </a:lnTo>
                <a:lnTo>
                  <a:pt x="4565650" y="2063750"/>
                </a:lnTo>
                <a:lnTo>
                  <a:pt x="4565650" y="2133600"/>
                </a:lnTo>
                <a:lnTo>
                  <a:pt x="4654550" y="2159000"/>
                </a:lnTo>
                <a:lnTo>
                  <a:pt x="4794250" y="2343150"/>
                </a:lnTo>
                <a:lnTo>
                  <a:pt x="4832350" y="2051050"/>
                </a:lnTo>
                <a:lnTo>
                  <a:pt x="4914900" y="1746250"/>
                </a:lnTo>
                <a:lnTo>
                  <a:pt x="5080000" y="1346200"/>
                </a:lnTo>
                <a:lnTo>
                  <a:pt x="5162550" y="1257300"/>
                </a:lnTo>
                <a:lnTo>
                  <a:pt x="5200650" y="1206500"/>
                </a:lnTo>
                <a:lnTo>
                  <a:pt x="4997450" y="1219200"/>
                </a:lnTo>
                <a:lnTo>
                  <a:pt x="4927600" y="1162050"/>
                </a:lnTo>
                <a:lnTo>
                  <a:pt x="4857750" y="1162050"/>
                </a:lnTo>
                <a:lnTo>
                  <a:pt x="4775200" y="1009650"/>
                </a:lnTo>
                <a:lnTo>
                  <a:pt x="4730750" y="996950"/>
                </a:lnTo>
                <a:lnTo>
                  <a:pt x="4718050" y="946150"/>
                </a:lnTo>
                <a:lnTo>
                  <a:pt x="4806950" y="876300"/>
                </a:lnTo>
                <a:lnTo>
                  <a:pt x="4762500" y="825500"/>
                </a:lnTo>
                <a:lnTo>
                  <a:pt x="4762500" y="755650"/>
                </a:lnTo>
                <a:lnTo>
                  <a:pt x="4629150" y="704850"/>
                </a:lnTo>
                <a:lnTo>
                  <a:pt x="4419600" y="704850"/>
                </a:lnTo>
                <a:lnTo>
                  <a:pt x="4445000" y="615950"/>
                </a:lnTo>
                <a:lnTo>
                  <a:pt x="4406900" y="349250"/>
                </a:lnTo>
                <a:lnTo>
                  <a:pt x="4349750" y="304800"/>
                </a:lnTo>
                <a:lnTo>
                  <a:pt x="4349750" y="209550"/>
                </a:lnTo>
                <a:lnTo>
                  <a:pt x="4279900" y="222250"/>
                </a:lnTo>
                <a:lnTo>
                  <a:pt x="4235450" y="228600"/>
                </a:lnTo>
                <a:lnTo>
                  <a:pt x="4203700" y="165100"/>
                </a:lnTo>
                <a:lnTo>
                  <a:pt x="4127500" y="190500"/>
                </a:lnTo>
                <a:lnTo>
                  <a:pt x="4121150" y="247650"/>
                </a:lnTo>
                <a:lnTo>
                  <a:pt x="4044950" y="323850"/>
                </a:lnTo>
                <a:lnTo>
                  <a:pt x="3873500" y="292100"/>
                </a:lnTo>
                <a:lnTo>
                  <a:pt x="3740150" y="165100"/>
                </a:lnTo>
                <a:lnTo>
                  <a:pt x="3663950" y="177800"/>
                </a:lnTo>
                <a:lnTo>
                  <a:pt x="3606800" y="171450"/>
                </a:lnTo>
                <a:lnTo>
                  <a:pt x="3524250" y="171450"/>
                </a:lnTo>
                <a:lnTo>
                  <a:pt x="3409950" y="133350"/>
                </a:lnTo>
                <a:lnTo>
                  <a:pt x="3308350" y="120650"/>
                </a:lnTo>
                <a:lnTo>
                  <a:pt x="3257550" y="63500"/>
                </a:lnTo>
                <a:lnTo>
                  <a:pt x="3213100" y="0"/>
                </a:lnTo>
                <a:lnTo>
                  <a:pt x="3136900" y="31750"/>
                </a:lnTo>
                <a:lnTo>
                  <a:pt x="3048000" y="12700"/>
                </a:lnTo>
                <a:lnTo>
                  <a:pt x="2971800" y="57150"/>
                </a:lnTo>
                <a:lnTo>
                  <a:pt x="2857500" y="6350"/>
                </a:lnTo>
                <a:lnTo>
                  <a:pt x="2724150" y="190500"/>
                </a:lnTo>
                <a:lnTo>
                  <a:pt x="2527300" y="177800"/>
                </a:lnTo>
                <a:lnTo>
                  <a:pt x="2438400" y="146050"/>
                </a:lnTo>
                <a:lnTo>
                  <a:pt x="2400300" y="190500"/>
                </a:lnTo>
                <a:lnTo>
                  <a:pt x="2305050" y="165100"/>
                </a:lnTo>
                <a:lnTo>
                  <a:pt x="2203450" y="241300"/>
                </a:lnTo>
                <a:lnTo>
                  <a:pt x="2057400" y="203200"/>
                </a:lnTo>
                <a:lnTo>
                  <a:pt x="1968500" y="336550"/>
                </a:lnTo>
                <a:lnTo>
                  <a:pt x="1873250" y="374650"/>
                </a:lnTo>
                <a:lnTo>
                  <a:pt x="1797050" y="336550"/>
                </a:lnTo>
                <a:lnTo>
                  <a:pt x="1695450" y="488950"/>
                </a:lnTo>
                <a:lnTo>
                  <a:pt x="1682750" y="539750"/>
                </a:lnTo>
                <a:lnTo>
                  <a:pt x="1638300" y="596900"/>
                </a:lnTo>
                <a:lnTo>
                  <a:pt x="1638300" y="666750"/>
                </a:lnTo>
                <a:lnTo>
                  <a:pt x="1574800" y="692150"/>
                </a:lnTo>
                <a:lnTo>
                  <a:pt x="1568450" y="774700"/>
                </a:lnTo>
                <a:lnTo>
                  <a:pt x="1524000" y="838200"/>
                </a:lnTo>
                <a:lnTo>
                  <a:pt x="1492250" y="838200"/>
                </a:lnTo>
                <a:lnTo>
                  <a:pt x="1390650" y="946150"/>
                </a:lnTo>
                <a:lnTo>
                  <a:pt x="1422400" y="1003300"/>
                </a:lnTo>
                <a:lnTo>
                  <a:pt x="1377950" y="1066800"/>
                </a:lnTo>
                <a:lnTo>
                  <a:pt x="1352550" y="1136650"/>
                </a:lnTo>
                <a:lnTo>
                  <a:pt x="1384300" y="1193800"/>
                </a:lnTo>
                <a:lnTo>
                  <a:pt x="1384300" y="1250950"/>
                </a:lnTo>
                <a:lnTo>
                  <a:pt x="1181100" y="1492250"/>
                </a:lnTo>
                <a:lnTo>
                  <a:pt x="1041400" y="1543050"/>
                </a:lnTo>
                <a:lnTo>
                  <a:pt x="901700" y="1511300"/>
                </a:lnTo>
                <a:lnTo>
                  <a:pt x="812800" y="1504950"/>
                </a:lnTo>
                <a:lnTo>
                  <a:pt x="736600" y="1485900"/>
                </a:lnTo>
                <a:lnTo>
                  <a:pt x="609600" y="1555750"/>
                </a:lnTo>
                <a:lnTo>
                  <a:pt x="654050" y="1619250"/>
                </a:lnTo>
                <a:lnTo>
                  <a:pt x="692150" y="1790700"/>
                </a:lnTo>
                <a:lnTo>
                  <a:pt x="736600" y="1809750"/>
                </a:lnTo>
                <a:lnTo>
                  <a:pt x="749300" y="1905000"/>
                </a:lnTo>
                <a:lnTo>
                  <a:pt x="831850" y="1930400"/>
                </a:lnTo>
                <a:lnTo>
                  <a:pt x="895350" y="1993900"/>
                </a:lnTo>
                <a:lnTo>
                  <a:pt x="889000" y="2076450"/>
                </a:lnTo>
                <a:lnTo>
                  <a:pt x="704850" y="2184400"/>
                </a:lnTo>
                <a:lnTo>
                  <a:pt x="590550" y="2216150"/>
                </a:lnTo>
                <a:lnTo>
                  <a:pt x="527050" y="2273300"/>
                </a:lnTo>
                <a:lnTo>
                  <a:pt x="514350" y="2362200"/>
                </a:lnTo>
                <a:lnTo>
                  <a:pt x="495300" y="2508250"/>
                </a:lnTo>
                <a:lnTo>
                  <a:pt x="381000" y="2495550"/>
                </a:lnTo>
                <a:lnTo>
                  <a:pt x="381000" y="2552700"/>
                </a:lnTo>
                <a:lnTo>
                  <a:pt x="234950" y="2717800"/>
                </a:lnTo>
                <a:lnTo>
                  <a:pt x="88900" y="2590800"/>
                </a:lnTo>
                <a:lnTo>
                  <a:pt x="57150" y="2571750"/>
                </a:lnTo>
                <a:lnTo>
                  <a:pt x="0" y="2603500"/>
                </a:lnTo>
                <a:lnTo>
                  <a:pt x="50800" y="2705100"/>
                </a:lnTo>
                <a:lnTo>
                  <a:pt x="44450" y="2724150"/>
                </a:lnTo>
                <a:lnTo>
                  <a:pt x="139700" y="2851150"/>
                </a:lnTo>
                <a:lnTo>
                  <a:pt x="184150" y="2914650"/>
                </a:lnTo>
                <a:lnTo>
                  <a:pt x="158750" y="3028950"/>
                </a:lnTo>
                <a:lnTo>
                  <a:pt x="190500" y="3092450"/>
                </a:lnTo>
                <a:lnTo>
                  <a:pt x="222250" y="3435350"/>
                </a:lnTo>
                <a:lnTo>
                  <a:pt x="146050" y="3448050"/>
                </a:lnTo>
                <a:lnTo>
                  <a:pt x="152400" y="3511550"/>
                </a:lnTo>
                <a:lnTo>
                  <a:pt x="279400" y="3530600"/>
                </a:lnTo>
                <a:lnTo>
                  <a:pt x="298450" y="3644900"/>
                </a:lnTo>
                <a:lnTo>
                  <a:pt x="139700" y="3765550"/>
                </a:lnTo>
                <a:lnTo>
                  <a:pt x="158750" y="3803650"/>
                </a:lnTo>
                <a:lnTo>
                  <a:pt x="120650" y="3892550"/>
                </a:lnTo>
                <a:lnTo>
                  <a:pt x="120650" y="3949700"/>
                </a:lnTo>
                <a:lnTo>
                  <a:pt x="63500" y="3981450"/>
                </a:lnTo>
                <a:lnTo>
                  <a:pt x="69850" y="4019550"/>
                </a:lnTo>
                <a:lnTo>
                  <a:pt x="31750" y="40894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0CCBB5-BB21-49D3-17E1-9889AA655F51}"/>
              </a:ext>
            </a:extLst>
          </p:cNvPr>
          <p:cNvSpPr txBox="1"/>
          <p:nvPr/>
        </p:nvSpPr>
        <p:spPr>
          <a:xfrm>
            <a:off x="1150157" y="1539080"/>
            <a:ext cx="10033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北海道と比較した、鹿児島県の正しいサイズはどれ？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4D9B591-706A-704B-A292-5CAF95F50EFE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9E0036D6-351A-0AA5-9277-62F64812C56B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D800187-6220-47CA-8FD1-3E987BE5226D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6185432-ADB3-28AD-0507-3D9150BB7B08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AF4241A-99A9-D3D0-F363-A49BCB99DB73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6D0BC8-F131-CF10-C02F-026C4FDFD598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CB1D878-F6F7-534D-EC45-0149D18499EC}"/>
              </a:ext>
            </a:extLst>
          </p:cNvPr>
          <p:cNvSpPr/>
          <p:nvPr/>
        </p:nvSpPr>
        <p:spPr>
          <a:xfrm rot="17100000">
            <a:off x="2847651" y="3318789"/>
            <a:ext cx="570163" cy="735908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545A335-8E86-1AEA-09ED-B4F5ABAF14DD}"/>
              </a:ext>
            </a:extLst>
          </p:cNvPr>
          <p:cNvSpPr/>
          <p:nvPr/>
        </p:nvSpPr>
        <p:spPr>
          <a:xfrm>
            <a:off x="5658373" y="2366185"/>
            <a:ext cx="400799" cy="517310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6814CED-CF92-D38A-2D81-8320D8B3865F}"/>
              </a:ext>
            </a:extLst>
          </p:cNvPr>
          <p:cNvSpPr/>
          <p:nvPr/>
        </p:nvSpPr>
        <p:spPr>
          <a:xfrm rot="5400000">
            <a:off x="8971607" y="3890429"/>
            <a:ext cx="424951" cy="548483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BA9198-6D1D-7DB5-2BE5-96B932AEA2E1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8E69D8-905D-7829-F29D-569827F00AF1}"/>
              </a:ext>
            </a:extLst>
          </p:cNvPr>
          <p:cNvSpPr txBox="1"/>
          <p:nvPr/>
        </p:nvSpPr>
        <p:spPr>
          <a:xfrm>
            <a:off x="1150157" y="1539080"/>
            <a:ext cx="10033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北海道と比較した、鹿児島県の正しいサイズはどれ？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BD41483-AE3D-67C4-BCFC-A41D525534F3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0C07A4E-9252-E35E-82D6-F80523652660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87F0036-41E9-B7B3-C3F9-D6465F05824A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FFF6F3C-8986-7571-5BE4-403643070A7A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B17C29-AB1D-0238-634C-60CEDC36D964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014692B-F06B-1C37-C0DC-6CD9E2B88CB1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05B6CAE-8CDA-89E3-F563-55C6AEF0AA0A}"/>
              </a:ext>
            </a:extLst>
          </p:cNvPr>
          <p:cNvSpPr txBox="1"/>
          <p:nvPr/>
        </p:nvSpPr>
        <p:spPr>
          <a:xfrm>
            <a:off x="1041573" y="6248535"/>
            <a:ext cx="10108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㎢、鹿児島県は約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9,186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㎢で面積比は約８：１です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4B05CAE3-AACB-FDE8-AC4A-B0FBCF2AE696}"/>
              </a:ext>
            </a:extLst>
          </p:cNvPr>
          <p:cNvSpPr/>
          <p:nvPr/>
        </p:nvSpPr>
        <p:spPr>
          <a:xfrm rot="17100000">
            <a:off x="2847651" y="3318789"/>
            <a:ext cx="570163" cy="735908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B1E75FBD-047B-0FFD-DB18-AB4B1862E55E}"/>
              </a:ext>
            </a:extLst>
          </p:cNvPr>
          <p:cNvSpPr/>
          <p:nvPr/>
        </p:nvSpPr>
        <p:spPr>
          <a:xfrm>
            <a:off x="5658373" y="2366185"/>
            <a:ext cx="400799" cy="517310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52F5DE75-9DD3-47D3-A315-67B43C1F07FE}"/>
              </a:ext>
            </a:extLst>
          </p:cNvPr>
          <p:cNvSpPr/>
          <p:nvPr/>
        </p:nvSpPr>
        <p:spPr>
          <a:xfrm rot="5400000">
            <a:off x="8971607" y="3890429"/>
            <a:ext cx="424951" cy="548483"/>
          </a:xfrm>
          <a:custGeom>
            <a:avLst/>
            <a:gdLst>
              <a:gd name="connsiteX0" fmla="*/ 1402080 w 3276600"/>
              <a:gd name="connsiteY0" fmla="*/ 0 h 4229100"/>
              <a:gd name="connsiteX1" fmla="*/ 1470660 w 3276600"/>
              <a:gd name="connsiteY1" fmla="*/ 30480 h 4229100"/>
              <a:gd name="connsiteX2" fmla="*/ 1493520 w 3276600"/>
              <a:gd name="connsiteY2" fmla="*/ 114300 h 4229100"/>
              <a:gd name="connsiteX3" fmla="*/ 1607820 w 3276600"/>
              <a:gd name="connsiteY3" fmla="*/ 167640 h 4229100"/>
              <a:gd name="connsiteX4" fmla="*/ 1630680 w 3276600"/>
              <a:gd name="connsiteY4" fmla="*/ 213360 h 4229100"/>
              <a:gd name="connsiteX5" fmla="*/ 1819676 w 3276600"/>
              <a:gd name="connsiteY5" fmla="*/ 330668 h 4229100"/>
              <a:gd name="connsiteX6" fmla="*/ 1818573 w 3276600"/>
              <a:gd name="connsiteY6" fmla="*/ 332872 h 4229100"/>
              <a:gd name="connsiteX7" fmla="*/ 1805940 w 3276600"/>
              <a:gd name="connsiteY7" fmla="*/ 327660 h 4229100"/>
              <a:gd name="connsiteX8" fmla="*/ 1818132 w 3276600"/>
              <a:gd name="connsiteY8" fmla="*/ 333756 h 4229100"/>
              <a:gd name="connsiteX9" fmla="*/ 1775460 w 3276600"/>
              <a:gd name="connsiteY9" fmla="*/ 419100 h 4229100"/>
              <a:gd name="connsiteX10" fmla="*/ 1775460 w 3276600"/>
              <a:gd name="connsiteY10" fmla="*/ 449580 h 4229100"/>
              <a:gd name="connsiteX11" fmla="*/ 1882140 w 3276600"/>
              <a:gd name="connsiteY11" fmla="*/ 510540 h 4229100"/>
              <a:gd name="connsiteX12" fmla="*/ 1965960 w 3276600"/>
              <a:gd name="connsiteY12" fmla="*/ 601980 h 4229100"/>
              <a:gd name="connsiteX13" fmla="*/ 2065020 w 3276600"/>
              <a:gd name="connsiteY13" fmla="*/ 822960 h 4229100"/>
              <a:gd name="connsiteX14" fmla="*/ 2202180 w 3276600"/>
              <a:gd name="connsiteY14" fmla="*/ 876300 h 4229100"/>
              <a:gd name="connsiteX15" fmla="*/ 2286000 w 3276600"/>
              <a:gd name="connsiteY15" fmla="*/ 929640 h 4229100"/>
              <a:gd name="connsiteX16" fmla="*/ 2369820 w 3276600"/>
              <a:gd name="connsiteY16" fmla="*/ 1097280 h 4229100"/>
              <a:gd name="connsiteX17" fmla="*/ 2286000 w 3276600"/>
              <a:gd name="connsiteY17" fmla="*/ 1249680 h 4229100"/>
              <a:gd name="connsiteX18" fmla="*/ 2278380 w 3276600"/>
              <a:gd name="connsiteY18" fmla="*/ 1325880 h 4229100"/>
              <a:gd name="connsiteX19" fmla="*/ 2407920 w 3276600"/>
              <a:gd name="connsiteY19" fmla="*/ 1386840 h 4229100"/>
              <a:gd name="connsiteX20" fmla="*/ 2468880 w 3276600"/>
              <a:gd name="connsiteY20" fmla="*/ 1447800 h 4229100"/>
              <a:gd name="connsiteX21" fmla="*/ 2567940 w 3276600"/>
              <a:gd name="connsiteY21" fmla="*/ 1417320 h 4229100"/>
              <a:gd name="connsiteX22" fmla="*/ 2613660 w 3276600"/>
              <a:gd name="connsiteY22" fmla="*/ 1478280 h 4229100"/>
              <a:gd name="connsiteX23" fmla="*/ 2606040 w 3276600"/>
              <a:gd name="connsiteY23" fmla="*/ 1531620 h 4229100"/>
              <a:gd name="connsiteX24" fmla="*/ 2705100 w 3276600"/>
              <a:gd name="connsiteY24" fmla="*/ 1562100 h 4229100"/>
              <a:gd name="connsiteX25" fmla="*/ 2735580 w 3276600"/>
              <a:gd name="connsiteY25" fmla="*/ 1760220 h 4229100"/>
              <a:gd name="connsiteX26" fmla="*/ 2750820 w 3276600"/>
              <a:gd name="connsiteY26" fmla="*/ 1836420 h 4229100"/>
              <a:gd name="connsiteX27" fmla="*/ 2773680 w 3276600"/>
              <a:gd name="connsiteY27" fmla="*/ 1897380 h 4229100"/>
              <a:gd name="connsiteX28" fmla="*/ 2796540 w 3276600"/>
              <a:gd name="connsiteY28" fmla="*/ 1950720 h 4229100"/>
              <a:gd name="connsiteX29" fmla="*/ 2887980 w 3276600"/>
              <a:gd name="connsiteY29" fmla="*/ 1905000 h 4229100"/>
              <a:gd name="connsiteX30" fmla="*/ 3048000 w 3276600"/>
              <a:gd name="connsiteY30" fmla="*/ 1981200 h 4229100"/>
              <a:gd name="connsiteX31" fmla="*/ 3154680 w 3276600"/>
              <a:gd name="connsiteY31" fmla="*/ 1965960 h 4229100"/>
              <a:gd name="connsiteX32" fmla="*/ 3215640 w 3276600"/>
              <a:gd name="connsiteY32" fmla="*/ 2019300 h 4229100"/>
              <a:gd name="connsiteX33" fmla="*/ 3238500 w 3276600"/>
              <a:gd name="connsiteY33" fmla="*/ 2103120 h 4229100"/>
              <a:gd name="connsiteX34" fmla="*/ 3276600 w 3276600"/>
              <a:gd name="connsiteY34" fmla="*/ 2209800 h 4229100"/>
              <a:gd name="connsiteX35" fmla="*/ 3238500 w 3276600"/>
              <a:gd name="connsiteY35" fmla="*/ 2240280 h 4229100"/>
              <a:gd name="connsiteX36" fmla="*/ 3276600 w 3276600"/>
              <a:gd name="connsiteY36" fmla="*/ 2354580 h 4229100"/>
              <a:gd name="connsiteX37" fmla="*/ 3223260 w 3276600"/>
              <a:gd name="connsiteY37" fmla="*/ 2423160 h 4229100"/>
              <a:gd name="connsiteX38" fmla="*/ 3169920 w 3276600"/>
              <a:gd name="connsiteY38" fmla="*/ 2506980 h 4229100"/>
              <a:gd name="connsiteX39" fmla="*/ 3163606 w 3276600"/>
              <a:gd name="connsiteY39" fmla="*/ 2589060 h 4229100"/>
              <a:gd name="connsiteX40" fmla="*/ 3116580 w 3276600"/>
              <a:gd name="connsiteY40" fmla="*/ 2583180 h 4229100"/>
              <a:gd name="connsiteX41" fmla="*/ 2987040 w 3276600"/>
              <a:gd name="connsiteY41" fmla="*/ 2545080 h 4229100"/>
              <a:gd name="connsiteX42" fmla="*/ 2948940 w 3276600"/>
              <a:gd name="connsiteY42" fmla="*/ 2606040 h 4229100"/>
              <a:gd name="connsiteX43" fmla="*/ 2910840 w 3276600"/>
              <a:gd name="connsiteY43" fmla="*/ 2606040 h 4229100"/>
              <a:gd name="connsiteX44" fmla="*/ 2857500 w 3276600"/>
              <a:gd name="connsiteY44" fmla="*/ 2628900 h 4229100"/>
              <a:gd name="connsiteX45" fmla="*/ 2811780 w 3276600"/>
              <a:gd name="connsiteY45" fmla="*/ 2712720 h 4229100"/>
              <a:gd name="connsiteX46" fmla="*/ 2735580 w 3276600"/>
              <a:gd name="connsiteY46" fmla="*/ 2788920 h 4229100"/>
              <a:gd name="connsiteX47" fmla="*/ 2720340 w 3276600"/>
              <a:gd name="connsiteY47" fmla="*/ 2964180 h 4229100"/>
              <a:gd name="connsiteX48" fmla="*/ 2766060 w 3276600"/>
              <a:gd name="connsiteY48" fmla="*/ 2987040 h 4229100"/>
              <a:gd name="connsiteX49" fmla="*/ 2948940 w 3276600"/>
              <a:gd name="connsiteY49" fmla="*/ 3040380 h 4229100"/>
              <a:gd name="connsiteX50" fmla="*/ 2994660 w 3276600"/>
              <a:gd name="connsiteY50" fmla="*/ 3108960 h 4229100"/>
              <a:gd name="connsiteX51" fmla="*/ 2994660 w 3276600"/>
              <a:gd name="connsiteY51" fmla="*/ 3154680 h 4229100"/>
              <a:gd name="connsiteX52" fmla="*/ 2887980 w 3276600"/>
              <a:gd name="connsiteY52" fmla="*/ 3253740 h 4229100"/>
              <a:gd name="connsiteX53" fmla="*/ 3040380 w 3276600"/>
              <a:gd name="connsiteY53" fmla="*/ 3238500 h 4229100"/>
              <a:gd name="connsiteX54" fmla="*/ 3063240 w 3276600"/>
              <a:gd name="connsiteY54" fmla="*/ 3268980 h 4229100"/>
              <a:gd name="connsiteX55" fmla="*/ 2857500 w 3276600"/>
              <a:gd name="connsiteY55" fmla="*/ 3421380 h 4229100"/>
              <a:gd name="connsiteX56" fmla="*/ 2705100 w 3276600"/>
              <a:gd name="connsiteY56" fmla="*/ 3451860 h 4229100"/>
              <a:gd name="connsiteX57" fmla="*/ 2667000 w 3276600"/>
              <a:gd name="connsiteY57" fmla="*/ 3550920 h 4229100"/>
              <a:gd name="connsiteX58" fmla="*/ 2644140 w 3276600"/>
              <a:gd name="connsiteY58" fmla="*/ 3596640 h 4229100"/>
              <a:gd name="connsiteX59" fmla="*/ 2606040 w 3276600"/>
              <a:gd name="connsiteY59" fmla="*/ 3680460 h 4229100"/>
              <a:gd name="connsiteX60" fmla="*/ 2598420 w 3276600"/>
              <a:gd name="connsiteY60" fmla="*/ 3718560 h 4229100"/>
              <a:gd name="connsiteX61" fmla="*/ 2232660 w 3276600"/>
              <a:gd name="connsiteY61" fmla="*/ 3924300 h 4229100"/>
              <a:gd name="connsiteX62" fmla="*/ 2042160 w 3276600"/>
              <a:gd name="connsiteY62" fmla="*/ 3962400 h 4229100"/>
              <a:gd name="connsiteX63" fmla="*/ 1661160 w 3276600"/>
              <a:gd name="connsiteY63" fmla="*/ 4229100 h 4229100"/>
              <a:gd name="connsiteX64" fmla="*/ 1684020 w 3276600"/>
              <a:gd name="connsiteY64" fmla="*/ 4046220 h 4229100"/>
              <a:gd name="connsiteX65" fmla="*/ 1600200 w 3276600"/>
              <a:gd name="connsiteY65" fmla="*/ 3985260 h 4229100"/>
              <a:gd name="connsiteX66" fmla="*/ 1851660 w 3276600"/>
              <a:gd name="connsiteY66" fmla="*/ 3832860 h 4229100"/>
              <a:gd name="connsiteX67" fmla="*/ 1965960 w 3276600"/>
              <a:gd name="connsiteY67" fmla="*/ 3604260 h 4229100"/>
              <a:gd name="connsiteX68" fmla="*/ 1935480 w 3276600"/>
              <a:gd name="connsiteY68" fmla="*/ 3497580 h 4229100"/>
              <a:gd name="connsiteX69" fmla="*/ 1981200 w 3276600"/>
              <a:gd name="connsiteY69" fmla="*/ 3413760 h 4229100"/>
              <a:gd name="connsiteX70" fmla="*/ 2026920 w 3276600"/>
              <a:gd name="connsiteY70" fmla="*/ 3307080 h 4229100"/>
              <a:gd name="connsiteX71" fmla="*/ 2042160 w 3276600"/>
              <a:gd name="connsiteY71" fmla="*/ 3025140 h 4229100"/>
              <a:gd name="connsiteX72" fmla="*/ 1912620 w 3276600"/>
              <a:gd name="connsiteY72" fmla="*/ 2750820 h 4229100"/>
              <a:gd name="connsiteX73" fmla="*/ 1859280 w 3276600"/>
              <a:gd name="connsiteY73" fmla="*/ 2667000 h 4229100"/>
              <a:gd name="connsiteX74" fmla="*/ 1752600 w 3276600"/>
              <a:gd name="connsiteY74" fmla="*/ 2628900 h 4229100"/>
              <a:gd name="connsiteX75" fmla="*/ 1729740 w 3276600"/>
              <a:gd name="connsiteY75" fmla="*/ 2575560 h 4229100"/>
              <a:gd name="connsiteX76" fmla="*/ 1744980 w 3276600"/>
              <a:gd name="connsiteY76" fmla="*/ 2301240 h 4229100"/>
              <a:gd name="connsiteX77" fmla="*/ 1714500 w 3276600"/>
              <a:gd name="connsiteY77" fmla="*/ 2286000 h 4229100"/>
              <a:gd name="connsiteX78" fmla="*/ 1653540 w 3276600"/>
              <a:gd name="connsiteY78" fmla="*/ 2286000 h 4229100"/>
              <a:gd name="connsiteX79" fmla="*/ 1516380 w 3276600"/>
              <a:gd name="connsiteY79" fmla="*/ 2286000 h 4229100"/>
              <a:gd name="connsiteX80" fmla="*/ 1478280 w 3276600"/>
              <a:gd name="connsiteY80" fmla="*/ 2225040 h 4229100"/>
              <a:gd name="connsiteX81" fmla="*/ 1447800 w 3276600"/>
              <a:gd name="connsiteY81" fmla="*/ 2110740 h 4229100"/>
              <a:gd name="connsiteX82" fmla="*/ 1478280 w 3276600"/>
              <a:gd name="connsiteY82" fmla="*/ 2072640 h 4229100"/>
              <a:gd name="connsiteX83" fmla="*/ 1562100 w 3276600"/>
              <a:gd name="connsiteY83" fmla="*/ 2004060 h 4229100"/>
              <a:gd name="connsiteX84" fmla="*/ 1684020 w 3276600"/>
              <a:gd name="connsiteY84" fmla="*/ 2011680 h 4229100"/>
              <a:gd name="connsiteX85" fmla="*/ 1798320 w 3276600"/>
              <a:gd name="connsiteY85" fmla="*/ 2095500 h 4229100"/>
              <a:gd name="connsiteX86" fmla="*/ 1798320 w 3276600"/>
              <a:gd name="connsiteY86" fmla="*/ 2255520 h 4229100"/>
              <a:gd name="connsiteX87" fmla="*/ 1851660 w 3276600"/>
              <a:gd name="connsiteY87" fmla="*/ 2255520 h 4229100"/>
              <a:gd name="connsiteX88" fmla="*/ 1981200 w 3276600"/>
              <a:gd name="connsiteY88" fmla="*/ 2225040 h 4229100"/>
              <a:gd name="connsiteX89" fmla="*/ 2042160 w 3276600"/>
              <a:gd name="connsiteY89" fmla="*/ 2133600 h 4229100"/>
              <a:gd name="connsiteX90" fmla="*/ 2065020 w 3276600"/>
              <a:gd name="connsiteY90" fmla="*/ 1958340 h 4229100"/>
              <a:gd name="connsiteX91" fmla="*/ 2110740 w 3276600"/>
              <a:gd name="connsiteY91" fmla="*/ 1874520 h 4229100"/>
              <a:gd name="connsiteX92" fmla="*/ 2034540 w 3276600"/>
              <a:gd name="connsiteY92" fmla="*/ 1744980 h 4229100"/>
              <a:gd name="connsiteX93" fmla="*/ 1965960 w 3276600"/>
              <a:gd name="connsiteY93" fmla="*/ 1722120 h 4229100"/>
              <a:gd name="connsiteX94" fmla="*/ 1859280 w 3276600"/>
              <a:gd name="connsiteY94" fmla="*/ 1722120 h 4229100"/>
              <a:gd name="connsiteX95" fmla="*/ 1798320 w 3276600"/>
              <a:gd name="connsiteY95" fmla="*/ 1653540 h 4229100"/>
              <a:gd name="connsiteX96" fmla="*/ 1691640 w 3276600"/>
              <a:gd name="connsiteY96" fmla="*/ 1600200 h 4229100"/>
              <a:gd name="connsiteX97" fmla="*/ 1478280 w 3276600"/>
              <a:gd name="connsiteY97" fmla="*/ 1729740 h 4229100"/>
              <a:gd name="connsiteX98" fmla="*/ 1470660 w 3276600"/>
              <a:gd name="connsiteY98" fmla="*/ 1798320 h 4229100"/>
              <a:gd name="connsiteX99" fmla="*/ 1478280 w 3276600"/>
              <a:gd name="connsiteY99" fmla="*/ 1920240 h 4229100"/>
              <a:gd name="connsiteX100" fmla="*/ 1432560 w 3276600"/>
              <a:gd name="connsiteY100" fmla="*/ 2004060 h 4229100"/>
              <a:gd name="connsiteX101" fmla="*/ 1356360 w 3276600"/>
              <a:gd name="connsiteY101" fmla="*/ 2065020 h 4229100"/>
              <a:gd name="connsiteX102" fmla="*/ 1318260 w 3276600"/>
              <a:gd name="connsiteY102" fmla="*/ 2316480 h 4229100"/>
              <a:gd name="connsiteX103" fmla="*/ 1196340 w 3276600"/>
              <a:gd name="connsiteY103" fmla="*/ 2476500 h 4229100"/>
              <a:gd name="connsiteX104" fmla="*/ 1219200 w 3276600"/>
              <a:gd name="connsiteY104" fmla="*/ 2827020 h 4229100"/>
              <a:gd name="connsiteX105" fmla="*/ 1272540 w 3276600"/>
              <a:gd name="connsiteY105" fmla="*/ 3025140 h 4229100"/>
              <a:gd name="connsiteX106" fmla="*/ 1356360 w 3276600"/>
              <a:gd name="connsiteY106" fmla="*/ 3131820 h 4229100"/>
              <a:gd name="connsiteX107" fmla="*/ 1562100 w 3276600"/>
              <a:gd name="connsiteY107" fmla="*/ 3268980 h 4229100"/>
              <a:gd name="connsiteX108" fmla="*/ 1676400 w 3276600"/>
              <a:gd name="connsiteY108" fmla="*/ 3268980 h 4229100"/>
              <a:gd name="connsiteX109" fmla="*/ 1630680 w 3276600"/>
              <a:gd name="connsiteY109" fmla="*/ 3368040 h 4229100"/>
              <a:gd name="connsiteX110" fmla="*/ 1524000 w 3276600"/>
              <a:gd name="connsiteY110" fmla="*/ 3604260 h 4229100"/>
              <a:gd name="connsiteX111" fmla="*/ 1463040 w 3276600"/>
              <a:gd name="connsiteY111" fmla="*/ 3611880 h 4229100"/>
              <a:gd name="connsiteX112" fmla="*/ 1402080 w 3276600"/>
              <a:gd name="connsiteY112" fmla="*/ 3665220 h 4229100"/>
              <a:gd name="connsiteX113" fmla="*/ 1333500 w 3276600"/>
              <a:gd name="connsiteY113" fmla="*/ 3611880 h 4229100"/>
              <a:gd name="connsiteX114" fmla="*/ 1219200 w 3276600"/>
              <a:gd name="connsiteY114" fmla="*/ 3642360 h 4229100"/>
              <a:gd name="connsiteX115" fmla="*/ 1158240 w 3276600"/>
              <a:gd name="connsiteY115" fmla="*/ 3596640 h 4229100"/>
              <a:gd name="connsiteX116" fmla="*/ 1181100 w 3276600"/>
              <a:gd name="connsiteY116" fmla="*/ 3474720 h 4229100"/>
              <a:gd name="connsiteX117" fmla="*/ 1036320 w 3276600"/>
              <a:gd name="connsiteY117" fmla="*/ 3352800 h 4229100"/>
              <a:gd name="connsiteX118" fmla="*/ 853440 w 3276600"/>
              <a:gd name="connsiteY118" fmla="*/ 3345180 h 4229100"/>
              <a:gd name="connsiteX119" fmla="*/ 601980 w 3276600"/>
              <a:gd name="connsiteY119" fmla="*/ 3337560 h 4229100"/>
              <a:gd name="connsiteX120" fmla="*/ 518160 w 3276600"/>
              <a:gd name="connsiteY120" fmla="*/ 3299460 h 4229100"/>
              <a:gd name="connsiteX121" fmla="*/ 480060 w 3276600"/>
              <a:gd name="connsiteY121" fmla="*/ 3345180 h 4229100"/>
              <a:gd name="connsiteX122" fmla="*/ 304800 w 3276600"/>
              <a:gd name="connsiteY122" fmla="*/ 3368040 h 4229100"/>
              <a:gd name="connsiteX123" fmla="*/ 297180 w 3276600"/>
              <a:gd name="connsiteY123" fmla="*/ 3314700 h 4229100"/>
              <a:gd name="connsiteX124" fmla="*/ 259080 w 3276600"/>
              <a:gd name="connsiteY124" fmla="*/ 3268980 h 4229100"/>
              <a:gd name="connsiteX125" fmla="*/ 236220 w 3276600"/>
              <a:gd name="connsiteY125" fmla="*/ 3208020 h 4229100"/>
              <a:gd name="connsiteX126" fmla="*/ 251460 w 3276600"/>
              <a:gd name="connsiteY126" fmla="*/ 3139440 h 4229100"/>
              <a:gd name="connsiteX127" fmla="*/ 152400 w 3276600"/>
              <a:gd name="connsiteY127" fmla="*/ 3101340 h 4229100"/>
              <a:gd name="connsiteX128" fmla="*/ 220980 w 3276600"/>
              <a:gd name="connsiteY128" fmla="*/ 3040380 h 4229100"/>
              <a:gd name="connsiteX129" fmla="*/ 182880 w 3276600"/>
              <a:gd name="connsiteY129" fmla="*/ 2971800 h 4229100"/>
              <a:gd name="connsiteX130" fmla="*/ 114300 w 3276600"/>
              <a:gd name="connsiteY130" fmla="*/ 2903220 h 4229100"/>
              <a:gd name="connsiteX131" fmla="*/ 0 w 3276600"/>
              <a:gd name="connsiteY131" fmla="*/ 2788920 h 4229100"/>
              <a:gd name="connsiteX132" fmla="*/ 0 w 3276600"/>
              <a:gd name="connsiteY132" fmla="*/ 2727960 h 4229100"/>
              <a:gd name="connsiteX133" fmla="*/ 106680 w 3276600"/>
              <a:gd name="connsiteY133" fmla="*/ 2689860 h 4229100"/>
              <a:gd name="connsiteX134" fmla="*/ 182880 w 3276600"/>
              <a:gd name="connsiteY134" fmla="*/ 2766060 h 4229100"/>
              <a:gd name="connsiteX135" fmla="*/ 297180 w 3276600"/>
              <a:gd name="connsiteY135" fmla="*/ 2819400 h 4229100"/>
              <a:gd name="connsiteX136" fmla="*/ 457200 w 3276600"/>
              <a:gd name="connsiteY136" fmla="*/ 2720340 h 4229100"/>
              <a:gd name="connsiteX137" fmla="*/ 579120 w 3276600"/>
              <a:gd name="connsiteY137" fmla="*/ 2499360 h 4229100"/>
              <a:gd name="connsiteX138" fmla="*/ 640080 w 3276600"/>
              <a:gd name="connsiteY138" fmla="*/ 2164080 h 4229100"/>
              <a:gd name="connsiteX139" fmla="*/ 601980 w 3276600"/>
              <a:gd name="connsiteY139" fmla="*/ 1943100 h 4229100"/>
              <a:gd name="connsiteX140" fmla="*/ 327660 w 3276600"/>
              <a:gd name="connsiteY140" fmla="*/ 1592580 h 4229100"/>
              <a:gd name="connsiteX141" fmla="*/ 220980 w 3276600"/>
              <a:gd name="connsiteY141" fmla="*/ 1569720 h 4229100"/>
              <a:gd name="connsiteX142" fmla="*/ 167640 w 3276600"/>
              <a:gd name="connsiteY142" fmla="*/ 1577340 h 4229100"/>
              <a:gd name="connsiteX143" fmla="*/ 167640 w 3276600"/>
              <a:gd name="connsiteY143" fmla="*/ 1546860 h 4229100"/>
              <a:gd name="connsiteX144" fmla="*/ 129540 w 3276600"/>
              <a:gd name="connsiteY144" fmla="*/ 1432560 h 4229100"/>
              <a:gd name="connsiteX145" fmla="*/ 167640 w 3276600"/>
              <a:gd name="connsiteY145" fmla="*/ 1211580 h 4229100"/>
              <a:gd name="connsiteX146" fmla="*/ 297180 w 3276600"/>
              <a:gd name="connsiteY146" fmla="*/ 1005840 h 4229100"/>
              <a:gd name="connsiteX147" fmla="*/ 243840 w 3276600"/>
              <a:gd name="connsiteY147" fmla="*/ 807720 h 4229100"/>
              <a:gd name="connsiteX148" fmla="*/ 144780 w 3276600"/>
              <a:gd name="connsiteY148" fmla="*/ 609600 h 4229100"/>
              <a:gd name="connsiteX149" fmla="*/ 236220 w 3276600"/>
              <a:gd name="connsiteY149" fmla="*/ 403860 h 4229100"/>
              <a:gd name="connsiteX150" fmla="*/ 129540 w 3276600"/>
              <a:gd name="connsiteY150" fmla="*/ 342900 h 4229100"/>
              <a:gd name="connsiteX151" fmla="*/ 121920 w 3276600"/>
              <a:gd name="connsiteY151" fmla="*/ 274320 h 4229100"/>
              <a:gd name="connsiteX152" fmla="*/ 198120 w 3276600"/>
              <a:gd name="connsiteY152" fmla="*/ 213360 h 4229100"/>
              <a:gd name="connsiteX153" fmla="*/ 358140 w 3276600"/>
              <a:gd name="connsiteY153" fmla="*/ 198120 h 4229100"/>
              <a:gd name="connsiteX154" fmla="*/ 563880 w 3276600"/>
              <a:gd name="connsiteY154" fmla="*/ 266700 h 4229100"/>
              <a:gd name="connsiteX155" fmla="*/ 647700 w 3276600"/>
              <a:gd name="connsiteY155" fmla="*/ 220980 h 4229100"/>
              <a:gd name="connsiteX156" fmla="*/ 723900 w 3276600"/>
              <a:gd name="connsiteY156" fmla="*/ 60960 h 4229100"/>
              <a:gd name="connsiteX157" fmla="*/ 876300 w 3276600"/>
              <a:gd name="connsiteY157" fmla="*/ 236220 h 4229100"/>
              <a:gd name="connsiteX158" fmla="*/ 1059180 w 3276600"/>
              <a:gd name="connsiteY158" fmla="*/ 243840 h 4229100"/>
              <a:gd name="connsiteX159" fmla="*/ 1066800 w 3276600"/>
              <a:gd name="connsiteY159" fmla="*/ 144780 h 4229100"/>
              <a:gd name="connsiteX160" fmla="*/ 1242060 w 3276600"/>
              <a:gd name="connsiteY160" fmla="*/ 175260 h 4229100"/>
              <a:gd name="connsiteX161" fmla="*/ 1257300 w 3276600"/>
              <a:gd name="connsiteY161" fmla="*/ 121920 h 4229100"/>
              <a:gd name="connsiteX162" fmla="*/ 1379220 w 3276600"/>
              <a:gd name="connsiteY162" fmla="*/ 106680 h 42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276600" h="4229100">
                <a:moveTo>
                  <a:pt x="1402080" y="0"/>
                </a:moveTo>
                <a:lnTo>
                  <a:pt x="1470660" y="30480"/>
                </a:lnTo>
                <a:lnTo>
                  <a:pt x="1493520" y="114300"/>
                </a:lnTo>
                <a:lnTo>
                  <a:pt x="1607820" y="167640"/>
                </a:lnTo>
                <a:lnTo>
                  <a:pt x="1630680" y="213360"/>
                </a:lnTo>
                <a:lnTo>
                  <a:pt x="1819676" y="330668"/>
                </a:lnTo>
                <a:lnTo>
                  <a:pt x="1818573" y="332872"/>
                </a:lnTo>
                <a:lnTo>
                  <a:pt x="1805940" y="327660"/>
                </a:lnTo>
                <a:lnTo>
                  <a:pt x="1818132" y="333756"/>
                </a:lnTo>
                <a:lnTo>
                  <a:pt x="1775460" y="419100"/>
                </a:lnTo>
                <a:lnTo>
                  <a:pt x="1775460" y="449580"/>
                </a:lnTo>
                <a:lnTo>
                  <a:pt x="1882140" y="510540"/>
                </a:lnTo>
                <a:lnTo>
                  <a:pt x="1965960" y="601980"/>
                </a:lnTo>
                <a:lnTo>
                  <a:pt x="2065020" y="822960"/>
                </a:lnTo>
                <a:lnTo>
                  <a:pt x="2202180" y="876300"/>
                </a:lnTo>
                <a:lnTo>
                  <a:pt x="2286000" y="929640"/>
                </a:lnTo>
                <a:lnTo>
                  <a:pt x="2369820" y="1097280"/>
                </a:lnTo>
                <a:lnTo>
                  <a:pt x="2286000" y="1249680"/>
                </a:lnTo>
                <a:lnTo>
                  <a:pt x="2278380" y="1325880"/>
                </a:lnTo>
                <a:lnTo>
                  <a:pt x="2407920" y="1386840"/>
                </a:lnTo>
                <a:lnTo>
                  <a:pt x="2468880" y="1447800"/>
                </a:lnTo>
                <a:lnTo>
                  <a:pt x="2567940" y="1417320"/>
                </a:lnTo>
                <a:lnTo>
                  <a:pt x="2613660" y="1478280"/>
                </a:lnTo>
                <a:lnTo>
                  <a:pt x="2606040" y="1531620"/>
                </a:lnTo>
                <a:lnTo>
                  <a:pt x="2705100" y="1562100"/>
                </a:lnTo>
                <a:lnTo>
                  <a:pt x="2735580" y="1760220"/>
                </a:lnTo>
                <a:lnTo>
                  <a:pt x="2750820" y="1836420"/>
                </a:lnTo>
                <a:lnTo>
                  <a:pt x="2773680" y="1897380"/>
                </a:lnTo>
                <a:lnTo>
                  <a:pt x="2796540" y="1950720"/>
                </a:lnTo>
                <a:lnTo>
                  <a:pt x="2887980" y="1905000"/>
                </a:lnTo>
                <a:lnTo>
                  <a:pt x="3048000" y="1981200"/>
                </a:lnTo>
                <a:lnTo>
                  <a:pt x="3154680" y="1965960"/>
                </a:lnTo>
                <a:lnTo>
                  <a:pt x="3215640" y="2019300"/>
                </a:lnTo>
                <a:lnTo>
                  <a:pt x="3238500" y="2103120"/>
                </a:lnTo>
                <a:lnTo>
                  <a:pt x="3276600" y="2209800"/>
                </a:lnTo>
                <a:lnTo>
                  <a:pt x="3238500" y="2240280"/>
                </a:lnTo>
                <a:lnTo>
                  <a:pt x="3276600" y="2354580"/>
                </a:lnTo>
                <a:lnTo>
                  <a:pt x="3223260" y="2423160"/>
                </a:lnTo>
                <a:lnTo>
                  <a:pt x="3169920" y="2506980"/>
                </a:lnTo>
                <a:lnTo>
                  <a:pt x="3163606" y="2589060"/>
                </a:lnTo>
                <a:lnTo>
                  <a:pt x="3116580" y="2583180"/>
                </a:lnTo>
                <a:lnTo>
                  <a:pt x="2987040" y="2545080"/>
                </a:lnTo>
                <a:lnTo>
                  <a:pt x="2948940" y="2606040"/>
                </a:lnTo>
                <a:lnTo>
                  <a:pt x="2910840" y="2606040"/>
                </a:lnTo>
                <a:lnTo>
                  <a:pt x="2857500" y="2628900"/>
                </a:lnTo>
                <a:lnTo>
                  <a:pt x="2811780" y="2712720"/>
                </a:lnTo>
                <a:lnTo>
                  <a:pt x="2735580" y="2788920"/>
                </a:lnTo>
                <a:lnTo>
                  <a:pt x="2720340" y="2964180"/>
                </a:lnTo>
                <a:lnTo>
                  <a:pt x="2766060" y="2987040"/>
                </a:lnTo>
                <a:lnTo>
                  <a:pt x="2948940" y="3040380"/>
                </a:lnTo>
                <a:lnTo>
                  <a:pt x="2994660" y="3108960"/>
                </a:lnTo>
                <a:lnTo>
                  <a:pt x="2994660" y="3154680"/>
                </a:lnTo>
                <a:lnTo>
                  <a:pt x="2887980" y="3253740"/>
                </a:lnTo>
                <a:lnTo>
                  <a:pt x="3040380" y="3238500"/>
                </a:lnTo>
                <a:lnTo>
                  <a:pt x="3063240" y="3268980"/>
                </a:lnTo>
                <a:lnTo>
                  <a:pt x="2857500" y="3421380"/>
                </a:lnTo>
                <a:lnTo>
                  <a:pt x="2705100" y="3451860"/>
                </a:lnTo>
                <a:lnTo>
                  <a:pt x="2667000" y="3550920"/>
                </a:lnTo>
                <a:lnTo>
                  <a:pt x="2644140" y="3596640"/>
                </a:lnTo>
                <a:lnTo>
                  <a:pt x="2606040" y="3680460"/>
                </a:lnTo>
                <a:lnTo>
                  <a:pt x="2598420" y="3718560"/>
                </a:lnTo>
                <a:lnTo>
                  <a:pt x="2232660" y="3924300"/>
                </a:lnTo>
                <a:lnTo>
                  <a:pt x="2042160" y="3962400"/>
                </a:lnTo>
                <a:lnTo>
                  <a:pt x="1661160" y="4229100"/>
                </a:lnTo>
                <a:lnTo>
                  <a:pt x="1684020" y="4046220"/>
                </a:lnTo>
                <a:lnTo>
                  <a:pt x="1600200" y="3985260"/>
                </a:lnTo>
                <a:lnTo>
                  <a:pt x="1851660" y="3832860"/>
                </a:lnTo>
                <a:lnTo>
                  <a:pt x="1965960" y="3604260"/>
                </a:lnTo>
                <a:lnTo>
                  <a:pt x="1935480" y="3497580"/>
                </a:lnTo>
                <a:lnTo>
                  <a:pt x="1981200" y="3413760"/>
                </a:lnTo>
                <a:lnTo>
                  <a:pt x="2026920" y="3307080"/>
                </a:lnTo>
                <a:lnTo>
                  <a:pt x="2042160" y="3025140"/>
                </a:lnTo>
                <a:lnTo>
                  <a:pt x="1912620" y="2750820"/>
                </a:lnTo>
                <a:lnTo>
                  <a:pt x="1859280" y="2667000"/>
                </a:lnTo>
                <a:lnTo>
                  <a:pt x="1752600" y="2628900"/>
                </a:lnTo>
                <a:lnTo>
                  <a:pt x="1729740" y="2575560"/>
                </a:lnTo>
                <a:lnTo>
                  <a:pt x="1744980" y="2301240"/>
                </a:lnTo>
                <a:lnTo>
                  <a:pt x="1714500" y="2286000"/>
                </a:lnTo>
                <a:lnTo>
                  <a:pt x="1653540" y="2286000"/>
                </a:lnTo>
                <a:lnTo>
                  <a:pt x="1516380" y="2286000"/>
                </a:lnTo>
                <a:lnTo>
                  <a:pt x="1478280" y="2225040"/>
                </a:lnTo>
                <a:lnTo>
                  <a:pt x="1447800" y="2110740"/>
                </a:lnTo>
                <a:lnTo>
                  <a:pt x="1478280" y="2072640"/>
                </a:lnTo>
                <a:lnTo>
                  <a:pt x="1562100" y="2004060"/>
                </a:lnTo>
                <a:lnTo>
                  <a:pt x="1684020" y="2011680"/>
                </a:lnTo>
                <a:lnTo>
                  <a:pt x="1798320" y="2095500"/>
                </a:lnTo>
                <a:lnTo>
                  <a:pt x="1798320" y="2255520"/>
                </a:lnTo>
                <a:lnTo>
                  <a:pt x="1851660" y="2255520"/>
                </a:lnTo>
                <a:lnTo>
                  <a:pt x="1981200" y="2225040"/>
                </a:lnTo>
                <a:lnTo>
                  <a:pt x="2042160" y="2133600"/>
                </a:lnTo>
                <a:lnTo>
                  <a:pt x="2065020" y="1958340"/>
                </a:lnTo>
                <a:lnTo>
                  <a:pt x="2110740" y="1874520"/>
                </a:lnTo>
                <a:lnTo>
                  <a:pt x="2034540" y="1744980"/>
                </a:lnTo>
                <a:lnTo>
                  <a:pt x="1965960" y="1722120"/>
                </a:lnTo>
                <a:lnTo>
                  <a:pt x="1859280" y="1722120"/>
                </a:lnTo>
                <a:lnTo>
                  <a:pt x="1798320" y="1653540"/>
                </a:lnTo>
                <a:lnTo>
                  <a:pt x="1691640" y="1600200"/>
                </a:lnTo>
                <a:lnTo>
                  <a:pt x="1478280" y="1729740"/>
                </a:lnTo>
                <a:lnTo>
                  <a:pt x="1470660" y="1798320"/>
                </a:lnTo>
                <a:lnTo>
                  <a:pt x="1478280" y="1920240"/>
                </a:lnTo>
                <a:lnTo>
                  <a:pt x="1432560" y="2004060"/>
                </a:lnTo>
                <a:lnTo>
                  <a:pt x="1356360" y="2065020"/>
                </a:lnTo>
                <a:lnTo>
                  <a:pt x="1318260" y="2316480"/>
                </a:lnTo>
                <a:lnTo>
                  <a:pt x="1196340" y="2476500"/>
                </a:lnTo>
                <a:lnTo>
                  <a:pt x="1219200" y="2827020"/>
                </a:lnTo>
                <a:lnTo>
                  <a:pt x="1272540" y="3025140"/>
                </a:lnTo>
                <a:lnTo>
                  <a:pt x="1356360" y="3131820"/>
                </a:lnTo>
                <a:lnTo>
                  <a:pt x="1562100" y="3268980"/>
                </a:lnTo>
                <a:lnTo>
                  <a:pt x="1676400" y="3268980"/>
                </a:lnTo>
                <a:lnTo>
                  <a:pt x="1630680" y="3368040"/>
                </a:lnTo>
                <a:lnTo>
                  <a:pt x="1524000" y="3604260"/>
                </a:lnTo>
                <a:lnTo>
                  <a:pt x="1463040" y="3611880"/>
                </a:lnTo>
                <a:lnTo>
                  <a:pt x="1402080" y="3665220"/>
                </a:lnTo>
                <a:lnTo>
                  <a:pt x="1333500" y="3611880"/>
                </a:lnTo>
                <a:lnTo>
                  <a:pt x="1219200" y="3642360"/>
                </a:lnTo>
                <a:lnTo>
                  <a:pt x="1158240" y="3596640"/>
                </a:lnTo>
                <a:lnTo>
                  <a:pt x="1181100" y="3474720"/>
                </a:lnTo>
                <a:lnTo>
                  <a:pt x="1036320" y="3352800"/>
                </a:lnTo>
                <a:lnTo>
                  <a:pt x="853440" y="3345180"/>
                </a:lnTo>
                <a:lnTo>
                  <a:pt x="601980" y="3337560"/>
                </a:lnTo>
                <a:lnTo>
                  <a:pt x="518160" y="3299460"/>
                </a:lnTo>
                <a:lnTo>
                  <a:pt x="480060" y="3345180"/>
                </a:lnTo>
                <a:lnTo>
                  <a:pt x="304800" y="3368040"/>
                </a:lnTo>
                <a:lnTo>
                  <a:pt x="297180" y="3314700"/>
                </a:lnTo>
                <a:lnTo>
                  <a:pt x="259080" y="3268980"/>
                </a:lnTo>
                <a:lnTo>
                  <a:pt x="236220" y="3208020"/>
                </a:lnTo>
                <a:lnTo>
                  <a:pt x="251460" y="3139440"/>
                </a:lnTo>
                <a:lnTo>
                  <a:pt x="152400" y="3101340"/>
                </a:lnTo>
                <a:lnTo>
                  <a:pt x="220980" y="3040380"/>
                </a:lnTo>
                <a:lnTo>
                  <a:pt x="182880" y="2971800"/>
                </a:lnTo>
                <a:lnTo>
                  <a:pt x="114300" y="2903220"/>
                </a:lnTo>
                <a:lnTo>
                  <a:pt x="0" y="2788920"/>
                </a:lnTo>
                <a:lnTo>
                  <a:pt x="0" y="2727960"/>
                </a:lnTo>
                <a:lnTo>
                  <a:pt x="106680" y="2689860"/>
                </a:lnTo>
                <a:lnTo>
                  <a:pt x="182880" y="2766060"/>
                </a:lnTo>
                <a:lnTo>
                  <a:pt x="297180" y="2819400"/>
                </a:lnTo>
                <a:lnTo>
                  <a:pt x="457200" y="2720340"/>
                </a:lnTo>
                <a:lnTo>
                  <a:pt x="579120" y="2499360"/>
                </a:lnTo>
                <a:lnTo>
                  <a:pt x="640080" y="2164080"/>
                </a:lnTo>
                <a:lnTo>
                  <a:pt x="601980" y="1943100"/>
                </a:lnTo>
                <a:lnTo>
                  <a:pt x="327660" y="1592580"/>
                </a:lnTo>
                <a:lnTo>
                  <a:pt x="220980" y="1569720"/>
                </a:lnTo>
                <a:lnTo>
                  <a:pt x="167640" y="1577340"/>
                </a:lnTo>
                <a:lnTo>
                  <a:pt x="167640" y="1546860"/>
                </a:lnTo>
                <a:lnTo>
                  <a:pt x="129540" y="1432560"/>
                </a:lnTo>
                <a:lnTo>
                  <a:pt x="167640" y="1211580"/>
                </a:lnTo>
                <a:lnTo>
                  <a:pt x="297180" y="1005840"/>
                </a:lnTo>
                <a:lnTo>
                  <a:pt x="243840" y="807720"/>
                </a:lnTo>
                <a:lnTo>
                  <a:pt x="144780" y="609600"/>
                </a:lnTo>
                <a:lnTo>
                  <a:pt x="236220" y="403860"/>
                </a:lnTo>
                <a:lnTo>
                  <a:pt x="129540" y="342900"/>
                </a:lnTo>
                <a:lnTo>
                  <a:pt x="121920" y="274320"/>
                </a:lnTo>
                <a:lnTo>
                  <a:pt x="198120" y="213360"/>
                </a:lnTo>
                <a:lnTo>
                  <a:pt x="358140" y="198120"/>
                </a:lnTo>
                <a:lnTo>
                  <a:pt x="563880" y="266700"/>
                </a:lnTo>
                <a:lnTo>
                  <a:pt x="647700" y="220980"/>
                </a:lnTo>
                <a:lnTo>
                  <a:pt x="723900" y="60960"/>
                </a:lnTo>
                <a:lnTo>
                  <a:pt x="876300" y="236220"/>
                </a:lnTo>
                <a:lnTo>
                  <a:pt x="1059180" y="243840"/>
                </a:lnTo>
                <a:lnTo>
                  <a:pt x="1066800" y="144780"/>
                </a:lnTo>
                <a:lnTo>
                  <a:pt x="1242060" y="175260"/>
                </a:lnTo>
                <a:lnTo>
                  <a:pt x="1257300" y="121920"/>
                </a:lnTo>
                <a:lnTo>
                  <a:pt x="1379220" y="1066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6340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ひっかけ問題も正解してスゴイ！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5194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j-ea"/>
                <a:ea typeface="+mj-ea"/>
              </a:rPr>
              <a:t>画像に騙されたかな？</a:t>
            </a:r>
            <a:endParaRPr lang="en-US" altLang="ja-JP" sz="3200" b="1" dirty="0">
              <a:latin typeface="+mj-ea"/>
              <a:ea typeface="+mj-ea"/>
            </a:endParaRPr>
          </a:p>
          <a:p>
            <a:r>
              <a:rPr lang="ja-JP" altLang="en-US" sz="3200" b="1" dirty="0">
                <a:latin typeface="+mj-ea"/>
                <a:ea typeface="+mj-ea"/>
              </a:rPr>
              <a:t>それもでなかなかの正解率！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67505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まずまずじゃないかな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頭で日本地図をイメージできればね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ちょっと難しかったかな～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kumimoji="1" lang="ja-JP" altLang="en-US" sz="3200" b="1" dirty="0">
                <a:latin typeface="+mj-ea"/>
                <a:ea typeface="+mj-ea"/>
              </a:rPr>
              <a:t>でも次は全問正解できるね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51BB6E7-F867-D0B6-16CD-06D95E2E3158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北海道と比較した、青森県の正しいサイズはどれ？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F2315FD-9088-3ADF-9395-016C36F2A383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954AEBC-844E-65B0-5EA0-9DC5FC6AF845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9A69C776-6615-0C18-93A0-4CD240E5C682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87BBC2-3998-0973-B357-59F5AC36424A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1A3B33C-92AD-AC37-C883-AF18393E2AD6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9EBA536-B3FE-04F0-F086-7AA2C455A788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93067D4-B76E-9363-83CE-B71E5B494D53}"/>
              </a:ext>
            </a:extLst>
          </p:cNvPr>
          <p:cNvSpPr/>
          <p:nvPr/>
        </p:nvSpPr>
        <p:spPr>
          <a:xfrm>
            <a:off x="9586476" y="3190888"/>
            <a:ext cx="967951" cy="933476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6FA4D91-9583-19A5-4676-F0571ABB95E7}"/>
              </a:ext>
            </a:extLst>
          </p:cNvPr>
          <p:cNvSpPr/>
          <p:nvPr/>
        </p:nvSpPr>
        <p:spPr>
          <a:xfrm>
            <a:off x="5845783" y="3347934"/>
            <a:ext cx="642260" cy="619384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63342086-68EC-874D-4BEF-0B1BD6E8AE33}"/>
              </a:ext>
            </a:extLst>
          </p:cNvPr>
          <p:cNvSpPr/>
          <p:nvPr/>
        </p:nvSpPr>
        <p:spPr>
          <a:xfrm>
            <a:off x="1624304" y="3086610"/>
            <a:ext cx="1184210" cy="1142032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893F5D-3057-7A99-D599-0848852C43EB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45035D-3843-D4F9-C568-0C0D83310C8F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北海道と比較した、青森県の正しいサイズはどれ？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FB8A2C0-2F1B-1068-B982-7C3C08AF6A1A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31FF0D6-FC93-3EB9-A5DE-C3085A156A10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88612E5-33DF-B0D6-556A-62511E0A1CAC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BD0D404-A584-05B9-E90F-2612A16988BD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CF35C36-65B6-A54C-088C-8BCD1B4ED4C4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9E97E40-2D6B-654E-F2A5-0AB42544A573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③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7B49B6B-2AA3-FEF2-12E5-FFE17EFB9F49}"/>
              </a:ext>
            </a:extLst>
          </p:cNvPr>
          <p:cNvSpPr/>
          <p:nvPr/>
        </p:nvSpPr>
        <p:spPr>
          <a:xfrm>
            <a:off x="9586476" y="3190888"/>
            <a:ext cx="967951" cy="933476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2E5388CD-17B1-7250-C920-0E9936E504AD}"/>
              </a:ext>
            </a:extLst>
          </p:cNvPr>
          <p:cNvSpPr/>
          <p:nvPr/>
        </p:nvSpPr>
        <p:spPr>
          <a:xfrm>
            <a:off x="5845783" y="3347934"/>
            <a:ext cx="642260" cy="619384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BB5E966B-E720-8699-4B4B-34C377B0CECC}"/>
              </a:ext>
            </a:extLst>
          </p:cNvPr>
          <p:cNvSpPr/>
          <p:nvPr/>
        </p:nvSpPr>
        <p:spPr>
          <a:xfrm>
            <a:off x="1624304" y="3086610"/>
            <a:ext cx="1184210" cy="1142032"/>
          </a:xfrm>
          <a:custGeom>
            <a:avLst/>
            <a:gdLst>
              <a:gd name="connsiteX0" fmla="*/ 1447800 w 5562600"/>
              <a:gd name="connsiteY0" fmla="*/ 1165860 h 5364480"/>
              <a:gd name="connsiteX1" fmla="*/ 1417320 w 5562600"/>
              <a:gd name="connsiteY1" fmla="*/ 1310640 h 5364480"/>
              <a:gd name="connsiteX2" fmla="*/ 1463040 w 5562600"/>
              <a:gd name="connsiteY2" fmla="*/ 1470660 h 5364480"/>
              <a:gd name="connsiteX3" fmla="*/ 1440180 w 5562600"/>
              <a:gd name="connsiteY3" fmla="*/ 1623060 h 5364480"/>
              <a:gd name="connsiteX4" fmla="*/ 1348740 w 5562600"/>
              <a:gd name="connsiteY4" fmla="*/ 1699260 h 5364480"/>
              <a:gd name="connsiteX5" fmla="*/ 1196340 w 5562600"/>
              <a:gd name="connsiteY5" fmla="*/ 1653540 h 5364480"/>
              <a:gd name="connsiteX6" fmla="*/ 1165860 w 5562600"/>
              <a:gd name="connsiteY6" fmla="*/ 1722120 h 5364480"/>
              <a:gd name="connsiteX7" fmla="*/ 1318260 w 5562600"/>
              <a:gd name="connsiteY7" fmla="*/ 1798320 h 5364480"/>
              <a:gd name="connsiteX8" fmla="*/ 1402080 w 5562600"/>
              <a:gd name="connsiteY8" fmla="*/ 1905000 h 5364480"/>
              <a:gd name="connsiteX9" fmla="*/ 1386840 w 5562600"/>
              <a:gd name="connsiteY9" fmla="*/ 2423160 h 5364480"/>
              <a:gd name="connsiteX10" fmla="*/ 1211580 w 5562600"/>
              <a:gd name="connsiteY10" fmla="*/ 3025140 h 5364480"/>
              <a:gd name="connsiteX11" fmla="*/ 1158240 w 5562600"/>
              <a:gd name="connsiteY11" fmla="*/ 3124200 h 5364480"/>
              <a:gd name="connsiteX12" fmla="*/ 1028700 w 5562600"/>
              <a:gd name="connsiteY12" fmla="*/ 3101340 h 5364480"/>
              <a:gd name="connsiteX13" fmla="*/ 883920 w 5562600"/>
              <a:gd name="connsiteY13" fmla="*/ 3246120 h 5364480"/>
              <a:gd name="connsiteX14" fmla="*/ 754380 w 5562600"/>
              <a:gd name="connsiteY14" fmla="*/ 3284220 h 5364480"/>
              <a:gd name="connsiteX15" fmla="*/ 601980 w 5562600"/>
              <a:gd name="connsiteY15" fmla="*/ 3162300 h 5364480"/>
              <a:gd name="connsiteX16" fmla="*/ 426720 w 5562600"/>
              <a:gd name="connsiteY16" fmla="*/ 3276600 h 5364480"/>
              <a:gd name="connsiteX17" fmla="*/ 327660 w 5562600"/>
              <a:gd name="connsiteY17" fmla="*/ 3489960 h 5364480"/>
              <a:gd name="connsiteX18" fmla="*/ 274320 w 5562600"/>
              <a:gd name="connsiteY18" fmla="*/ 3558540 h 5364480"/>
              <a:gd name="connsiteX19" fmla="*/ 243840 w 5562600"/>
              <a:gd name="connsiteY19" fmla="*/ 3581400 h 5364480"/>
              <a:gd name="connsiteX20" fmla="*/ 213360 w 5562600"/>
              <a:gd name="connsiteY20" fmla="*/ 3649980 h 5364480"/>
              <a:gd name="connsiteX21" fmla="*/ 99060 w 5562600"/>
              <a:gd name="connsiteY21" fmla="*/ 3695700 h 5364480"/>
              <a:gd name="connsiteX22" fmla="*/ 0 w 5562600"/>
              <a:gd name="connsiteY22" fmla="*/ 3802380 h 5364480"/>
              <a:gd name="connsiteX23" fmla="*/ 30480 w 5562600"/>
              <a:gd name="connsiteY23" fmla="*/ 3931920 h 5364480"/>
              <a:gd name="connsiteX24" fmla="*/ 175260 w 5562600"/>
              <a:gd name="connsiteY24" fmla="*/ 3901440 h 5364480"/>
              <a:gd name="connsiteX25" fmla="*/ 259080 w 5562600"/>
              <a:gd name="connsiteY25" fmla="*/ 4046220 h 5364480"/>
              <a:gd name="connsiteX26" fmla="*/ 259080 w 5562600"/>
              <a:gd name="connsiteY26" fmla="*/ 4335780 h 5364480"/>
              <a:gd name="connsiteX27" fmla="*/ 228600 w 5562600"/>
              <a:gd name="connsiteY27" fmla="*/ 4533900 h 5364480"/>
              <a:gd name="connsiteX28" fmla="*/ 419100 w 5562600"/>
              <a:gd name="connsiteY28" fmla="*/ 4495800 h 5364480"/>
              <a:gd name="connsiteX29" fmla="*/ 495300 w 5562600"/>
              <a:gd name="connsiteY29" fmla="*/ 4556760 h 5364480"/>
              <a:gd name="connsiteX30" fmla="*/ 510540 w 5562600"/>
              <a:gd name="connsiteY30" fmla="*/ 4411980 h 5364480"/>
              <a:gd name="connsiteX31" fmla="*/ 632460 w 5562600"/>
              <a:gd name="connsiteY31" fmla="*/ 4396740 h 5364480"/>
              <a:gd name="connsiteX32" fmla="*/ 731520 w 5562600"/>
              <a:gd name="connsiteY32" fmla="*/ 4434840 h 5364480"/>
              <a:gd name="connsiteX33" fmla="*/ 746760 w 5562600"/>
              <a:gd name="connsiteY33" fmla="*/ 4488180 h 5364480"/>
              <a:gd name="connsiteX34" fmla="*/ 1051560 w 5562600"/>
              <a:gd name="connsiteY34" fmla="*/ 4480560 h 5364480"/>
              <a:gd name="connsiteX35" fmla="*/ 1127760 w 5562600"/>
              <a:gd name="connsiteY35" fmla="*/ 4511040 h 5364480"/>
              <a:gd name="connsiteX36" fmla="*/ 1303020 w 5562600"/>
              <a:gd name="connsiteY36" fmla="*/ 4480560 h 5364480"/>
              <a:gd name="connsiteX37" fmla="*/ 1455420 w 5562600"/>
              <a:gd name="connsiteY37" fmla="*/ 4488180 h 5364480"/>
              <a:gd name="connsiteX38" fmla="*/ 1485900 w 5562600"/>
              <a:gd name="connsiteY38" fmla="*/ 4389120 h 5364480"/>
              <a:gd name="connsiteX39" fmla="*/ 1577340 w 5562600"/>
              <a:gd name="connsiteY39" fmla="*/ 4328160 h 5364480"/>
              <a:gd name="connsiteX40" fmla="*/ 1737360 w 5562600"/>
              <a:gd name="connsiteY40" fmla="*/ 4335780 h 5364480"/>
              <a:gd name="connsiteX41" fmla="*/ 1752600 w 5562600"/>
              <a:gd name="connsiteY41" fmla="*/ 4411980 h 5364480"/>
              <a:gd name="connsiteX42" fmla="*/ 1874520 w 5562600"/>
              <a:gd name="connsiteY42" fmla="*/ 4419600 h 5364480"/>
              <a:gd name="connsiteX43" fmla="*/ 1905000 w 5562600"/>
              <a:gd name="connsiteY43" fmla="*/ 4495800 h 5364480"/>
              <a:gd name="connsiteX44" fmla="*/ 2004060 w 5562600"/>
              <a:gd name="connsiteY44" fmla="*/ 4526280 h 5364480"/>
              <a:gd name="connsiteX45" fmla="*/ 2042160 w 5562600"/>
              <a:gd name="connsiteY45" fmla="*/ 4594860 h 5364480"/>
              <a:gd name="connsiteX46" fmla="*/ 2141220 w 5562600"/>
              <a:gd name="connsiteY46" fmla="*/ 4640580 h 5364480"/>
              <a:gd name="connsiteX47" fmla="*/ 2141220 w 5562600"/>
              <a:gd name="connsiteY47" fmla="*/ 4549140 h 5364480"/>
              <a:gd name="connsiteX48" fmla="*/ 2247900 w 5562600"/>
              <a:gd name="connsiteY48" fmla="*/ 4518660 h 5364480"/>
              <a:gd name="connsiteX49" fmla="*/ 2339340 w 5562600"/>
              <a:gd name="connsiteY49" fmla="*/ 4579620 h 5364480"/>
              <a:gd name="connsiteX50" fmla="*/ 2339340 w 5562600"/>
              <a:gd name="connsiteY50" fmla="*/ 4617720 h 5364480"/>
              <a:gd name="connsiteX51" fmla="*/ 2461260 w 5562600"/>
              <a:gd name="connsiteY51" fmla="*/ 4617720 h 5364480"/>
              <a:gd name="connsiteX52" fmla="*/ 2537460 w 5562600"/>
              <a:gd name="connsiteY52" fmla="*/ 4541520 h 5364480"/>
              <a:gd name="connsiteX53" fmla="*/ 2590800 w 5562600"/>
              <a:gd name="connsiteY53" fmla="*/ 4541520 h 5364480"/>
              <a:gd name="connsiteX54" fmla="*/ 2651760 w 5562600"/>
              <a:gd name="connsiteY54" fmla="*/ 4587240 h 5364480"/>
              <a:gd name="connsiteX55" fmla="*/ 2682240 w 5562600"/>
              <a:gd name="connsiteY55" fmla="*/ 4495800 h 5364480"/>
              <a:gd name="connsiteX56" fmla="*/ 2773680 w 5562600"/>
              <a:gd name="connsiteY56" fmla="*/ 4434840 h 5364480"/>
              <a:gd name="connsiteX57" fmla="*/ 2887980 w 5562600"/>
              <a:gd name="connsiteY57" fmla="*/ 4465320 h 5364480"/>
              <a:gd name="connsiteX58" fmla="*/ 2895600 w 5562600"/>
              <a:gd name="connsiteY58" fmla="*/ 4328160 h 5364480"/>
              <a:gd name="connsiteX59" fmla="*/ 3002280 w 5562600"/>
              <a:gd name="connsiteY59" fmla="*/ 4244340 h 5364480"/>
              <a:gd name="connsiteX60" fmla="*/ 3108960 w 5562600"/>
              <a:gd name="connsiteY60" fmla="*/ 4244340 h 5364480"/>
              <a:gd name="connsiteX61" fmla="*/ 3055620 w 5562600"/>
              <a:gd name="connsiteY61" fmla="*/ 4472940 h 5364480"/>
              <a:gd name="connsiteX62" fmla="*/ 3139440 w 5562600"/>
              <a:gd name="connsiteY62" fmla="*/ 4556760 h 5364480"/>
              <a:gd name="connsiteX63" fmla="*/ 3413760 w 5562600"/>
              <a:gd name="connsiteY63" fmla="*/ 4541520 h 5364480"/>
              <a:gd name="connsiteX64" fmla="*/ 3406140 w 5562600"/>
              <a:gd name="connsiteY64" fmla="*/ 4602480 h 5364480"/>
              <a:gd name="connsiteX65" fmla="*/ 3444240 w 5562600"/>
              <a:gd name="connsiteY65" fmla="*/ 4663440 h 5364480"/>
              <a:gd name="connsiteX66" fmla="*/ 3474720 w 5562600"/>
              <a:gd name="connsiteY66" fmla="*/ 4815840 h 5364480"/>
              <a:gd name="connsiteX67" fmla="*/ 3444240 w 5562600"/>
              <a:gd name="connsiteY67" fmla="*/ 4876800 h 5364480"/>
              <a:gd name="connsiteX68" fmla="*/ 3390900 w 5562600"/>
              <a:gd name="connsiteY68" fmla="*/ 4861560 h 5364480"/>
              <a:gd name="connsiteX69" fmla="*/ 3345180 w 5562600"/>
              <a:gd name="connsiteY69" fmla="*/ 4968240 h 5364480"/>
              <a:gd name="connsiteX70" fmla="*/ 3345180 w 5562600"/>
              <a:gd name="connsiteY70" fmla="*/ 5029200 h 5364480"/>
              <a:gd name="connsiteX71" fmla="*/ 3291840 w 5562600"/>
              <a:gd name="connsiteY71" fmla="*/ 5074920 h 5364480"/>
              <a:gd name="connsiteX72" fmla="*/ 3345180 w 5562600"/>
              <a:gd name="connsiteY72" fmla="*/ 5135880 h 5364480"/>
              <a:gd name="connsiteX73" fmla="*/ 3314700 w 5562600"/>
              <a:gd name="connsiteY73" fmla="*/ 5242560 h 5364480"/>
              <a:gd name="connsiteX74" fmla="*/ 3429000 w 5562600"/>
              <a:gd name="connsiteY74" fmla="*/ 5364480 h 5364480"/>
              <a:gd name="connsiteX75" fmla="*/ 3520440 w 5562600"/>
              <a:gd name="connsiteY75" fmla="*/ 5364480 h 5364480"/>
              <a:gd name="connsiteX76" fmla="*/ 3703320 w 5562600"/>
              <a:gd name="connsiteY76" fmla="*/ 5257800 h 5364480"/>
              <a:gd name="connsiteX77" fmla="*/ 3802380 w 5562600"/>
              <a:gd name="connsiteY77" fmla="*/ 5257800 h 5364480"/>
              <a:gd name="connsiteX78" fmla="*/ 3802380 w 5562600"/>
              <a:gd name="connsiteY78" fmla="*/ 5143500 h 5364480"/>
              <a:gd name="connsiteX79" fmla="*/ 3962400 w 5562600"/>
              <a:gd name="connsiteY79" fmla="*/ 5021580 h 5364480"/>
              <a:gd name="connsiteX80" fmla="*/ 4099560 w 5562600"/>
              <a:gd name="connsiteY80" fmla="*/ 4998720 h 5364480"/>
              <a:gd name="connsiteX81" fmla="*/ 4274820 w 5562600"/>
              <a:gd name="connsiteY81" fmla="*/ 4861560 h 5364480"/>
              <a:gd name="connsiteX82" fmla="*/ 4358640 w 5562600"/>
              <a:gd name="connsiteY82" fmla="*/ 4861560 h 5364480"/>
              <a:gd name="connsiteX83" fmla="*/ 4381500 w 5562600"/>
              <a:gd name="connsiteY83" fmla="*/ 4808220 h 5364480"/>
              <a:gd name="connsiteX84" fmla="*/ 4442460 w 5562600"/>
              <a:gd name="connsiteY84" fmla="*/ 4777740 h 5364480"/>
              <a:gd name="connsiteX85" fmla="*/ 4503420 w 5562600"/>
              <a:gd name="connsiteY85" fmla="*/ 4808220 h 5364480"/>
              <a:gd name="connsiteX86" fmla="*/ 4503420 w 5562600"/>
              <a:gd name="connsiteY86" fmla="*/ 4853940 h 5364480"/>
              <a:gd name="connsiteX87" fmla="*/ 4541520 w 5562600"/>
              <a:gd name="connsiteY87" fmla="*/ 4930140 h 5364480"/>
              <a:gd name="connsiteX88" fmla="*/ 4640580 w 5562600"/>
              <a:gd name="connsiteY88" fmla="*/ 4853940 h 5364480"/>
              <a:gd name="connsiteX89" fmla="*/ 4671060 w 5562600"/>
              <a:gd name="connsiteY89" fmla="*/ 4808220 h 5364480"/>
              <a:gd name="connsiteX90" fmla="*/ 4770120 w 5562600"/>
              <a:gd name="connsiteY90" fmla="*/ 4808220 h 5364480"/>
              <a:gd name="connsiteX91" fmla="*/ 4800600 w 5562600"/>
              <a:gd name="connsiteY91" fmla="*/ 4777740 h 5364480"/>
              <a:gd name="connsiteX92" fmla="*/ 4945380 w 5562600"/>
              <a:gd name="connsiteY92" fmla="*/ 4770120 h 5364480"/>
              <a:gd name="connsiteX93" fmla="*/ 5097780 w 5562600"/>
              <a:gd name="connsiteY93" fmla="*/ 4853940 h 5364480"/>
              <a:gd name="connsiteX94" fmla="*/ 5257800 w 5562600"/>
              <a:gd name="connsiteY94" fmla="*/ 4777740 h 5364480"/>
              <a:gd name="connsiteX95" fmla="*/ 5234940 w 5562600"/>
              <a:gd name="connsiteY95" fmla="*/ 4671060 h 5364480"/>
              <a:gd name="connsiteX96" fmla="*/ 5250180 w 5562600"/>
              <a:gd name="connsiteY96" fmla="*/ 4617720 h 5364480"/>
              <a:gd name="connsiteX97" fmla="*/ 5433060 w 5562600"/>
              <a:gd name="connsiteY97" fmla="*/ 4556760 h 5364480"/>
              <a:gd name="connsiteX98" fmla="*/ 5562600 w 5562600"/>
              <a:gd name="connsiteY98" fmla="*/ 4465320 h 5364480"/>
              <a:gd name="connsiteX99" fmla="*/ 5234940 w 5562600"/>
              <a:gd name="connsiteY99" fmla="*/ 4114800 h 5364480"/>
              <a:gd name="connsiteX100" fmla="*/ 5097780 w 5562600"/>
              <a:gd name="connsiteY100" fmla="*/ 4114800 h 5364480"/>
              <a:gd name="connsiteX101" fmla="*/ 4998720 w 5562600"/>
              <a:gd name="connsiteY101" fmla="*/ 4038600 h 5364480"/>
              <a:gd name="connsiteX102" fmla="*/ 4899660 w 5562600"/>
              <a:gd name="connsiteY102" fmla="*/ 3825240 h 5364480"/>
              <a:gd name="connsiteX103" fmla="*/ 4739640 w 5562600"/>
              <a:gd name="connsiteY103" fmla="*/ 3223260 h 5364480"/>
              <a:gd name="connsiteX104" fmla="*/ 4671060 w 5562600"/>
              <a:gd name="connsiteY104" fmla="*/ 2529840 h 5364480"/>
              <a:gd name="connsiteX105" fmla="*/ 4655820 w 5562600"/>
              <a:gd name="connsiteY105" fmla="*/ 2499360 h 5364480"/>
              <a:gd name="connsiteX106" fmla="*/ 4655820 w 5562600"/>
              <a:gd name="connsiteY106" fmla="*/ 2415540 h 5364480"/>
              <a:gd name="connsiteX107" fmla="*/ 4701540 w 5562600"/>
              <a:gd name="connsiteY107" fmla="*/ 1684020 h 5364480"/>
              <a:gd name="connsiteX108" fmla="*/ 4655820 w 5562600"/>
              <a:gd name="connsiteY108" fmla="*/ 1569720 h 5364480"/>
              <a:gd name="connsiteX109" fmla="*/ 4800600 w 5562600"/>
              <a:gd name="connsiteY109" fmla="*/ 830580 h 5364480"/>
              <a:gd name="connsiteX110" fmla="*/ 4869180 w 5562600"/>
              <a:gd name="connsiteY110" fmla="*/ 708660 h 5364480"/>
              <a:gd name="connsiteX111" fmla="*/ 4869180 w 5562600"/>
              <a:gd name="connsiteY111" fmla="*/ 617220 h 5364480"/>
              <a:gd name="connsiteX112" fmla="*/ 4907280 w 5562600"/>
              <a:gd name="connsiteY112" fmla="*/ 472440 h 5364480"/>
              <a:gd name="connsiteX113" fmla="*/ 4747260 w 5562600"/>
              <a:gd name="connsiteY113" fmla="*/ 632460 h 5364480"/>
              <a:gd name="connsiteX114" fmla="*/ 4602480 w 5562600"/>
              <a:gd name="connsiteY114" fmla="*/ 731520 h 5364480"/>
              <a:gd name="connsiteX115" fmla="*/ 4411980 w 5562600"/>
              <a:gd name="connsiteY115" fmla="*/ 800100 h 5364480"/>
              <a:gd name="connsiteX116" fmla="*/ 4251960 w 5562600"/>
              <a:gd name="connsiteY116" fmla="*/ 769620 h 5364480"/>
              <a:gd name="connsiteX117" fmla="*/ 4061460 w 5562600"/>
              <a:gd name="connsiteY117" fmla="*/ 662940 h 5364480"/>
              <a:gd name="connsiteX118" fmla="*/ 4030980 w 5562600"/>
              <a:gd name="connsiteY118" fmla="*/ 556260 h 5364480"/>
              <a:gd name="connsiteX119" fmla="*/ 3931920 w 5562600"/>
              <a:gd name="connsiteY119" fmla="*/ 472440 h 5364480"/>
              <a:gd name="connsiteX120" fmla="*/ 3832860 w 5562600"/>
              <a:gd name="connsiteY120" fmla="*/ 320040 h 5364480"/>
              <a:gd name="connsiteX121" fmla="*/ 3718560 w 5562600"/>
              <a:gd name="connsiteY121" fmla="*/ 266700 h 5364480"/>
              <a:gd name="connsiteX122" fmla="*/ 3489960 w 5562600"/>
              <a:gd name="connsiteY122" fmla="*/ 243840 h 5364480"/>
              <a:gd name="connsiteX123" fmla="*/ 3375660 w 5562600"/>
              <a:gd name="connsiteY123" fmla="*/ 144780 h 5364480"/>
              <a:gd name="connsiteX124" fmla="*/ 3223260 w 5562600"/>
              <a:gd name="connsiteY124" fmla="*/ 0 h 5364480"/>
              <a:gd name="connsiteX125" fmla="*/ 3162300 w 5562600"/>
              <a:gd name="connsiteY125" fmla="*/ 68580 h 5364480"/>
              <a:gd name="connsiteX126" fmla="*/ 3192780 w 5562600"/>
              <a:gd name="connsiteY126" fmla="*/ 190500 h 5364480"/>
              <a:gd name="connsiteX127" fmla="*/ 3002280 w 5562600"/>
              <a:gd name="connsiteY127" fmla="*/ 556260 h 5364480"/>
              <a:gd name="connsiteX128" fmla="*/ 2918460 w 5562600"/>
              <a:gd name="connsiteY128" fmla="*/ 838200 h 5364480"/>
              <a:gd name="connsiteX129" fmla="*/ 2880360 w 5562600"/>
              <a:gd name="connsiteY129" fmla="*/ 891540 h 5364480"/>
              <a:gd name="connsiteX130" fmla="*/ 2857500 w 5562600"/>
              <a:gd name="connsiteY130" fmla="*/ 1036320 h 5364480"/>
              <a:gd name="connsiteX131" fmla="*/ 2796540 w 5562600"/>
              <a:gd name="connsiteY131" fmla="*/ 1280160 h 5364480"/>
              <a:gd name="connsiteX132" fmla="*/ 2804160 w 5562600"/>
              <a:gd name="connsiteY132" fmla="*/ 1386840 h 5364480"/>
              <a:gd name="connsiteX133" fmla="*/ 2796540 w 5562600"/>
              <a:gd name="connsiteY133" fmla="*/ 1432560 h 5364480"/>
              <a:gd name="connsiteX134" fmla="*/ 2781300 w 5562600"/>
              <a:gd name="connsiteY134" fmla="*/ 1645920 h 5364480"/>
              <a:gd name="connsiteX135" fmla="*/ 2910840 w 5562600"/>
              <a:gd name="connsiteY135" fmla="*/ 1714500 h 5364480"/>
              <a:gd name="connsiteX136" fmla="*/ 3025140 w 5562600"/>
              <a:gd name="connsiteY136" fmla="*/ 1554480 h 5364480"/>
              <a:gd name="connsiteX137" fmla="*/ 3154680 w 5562600"/>
              <a:gd name="connsiteY137" fmla="*/ 1569720 h 5364480"/>
              <a:gd name="connsiteX138" fmla="*/ 3276600 w 5562600"/>
              <a:gd name="connsiteY138" fmla="*/ 1508760 h 5364480"/>
              <a:gd name="connsiteX139" fmla="*/ 3368040 w 5562600"/>
              <a:gd name="connsiteY139" fmla="*/ 1432560 h 5364480"/>
              <a:gd name="connsiteX140" fmla="*/ 3505200 w 5562600"/>
              <a:gd name="connsiteY140" fmla="*/ 1432560 h 5364480"/>
              <a:gd name="connsiteX141" fmla="*/ 3596640 w 5562600"/>
              <a:gd name="connsiteY141" fmla="*/ 1501140 h 5364480"/>
              <a:gd name="connsiteX142" fmla="*/ 3649980 w 5562600"/>
              <a:gd name="connsiteY142" fmla="*/ 1493520 h 5364480"/>
              <a:gd name="connsiteX143" fmla="*/ 3718560 w 5562600"/>
              <a:gd name="connsiteY143" fmla="*/ 1394460 h 5364480"/>
              <a:gd name="connsiteX144" fmla="*/ 3848100 w 5562600"/>
              <a:gd name="connsiteY144" fmla="*/ 1363980 h 5364480"/>
              <a:gd name="connsiteX145" fmla="*/ 3947160 w 5562600"/>
              <a:gd name="connsiteY145" fmla="*/ 1280160 h 5364480"/>
              <a:gd name="connsiteX146" fmla="*/ 3962400 w 5562600"/>
              <a:gd name="connsiteY146" fmla="*/ 1104900 h 5364480"/>
              <a:gd name="connsiteX147" fmla="*/ 4046220 w 5562600"/>
              <a:gd name="connsiteY147" fmla="*/ 1104900 h 5364480"/>
              <a:gd name="connsiteX148" fmla="*/ 4244340 w 5562600"/>
              <a:gd name="connsiteY148" fmla="*/ 1333500 h 5364480"/>
              <a:gd name="connsiteX149" fmla="*/ 4297680 w 5562600"/>
              <a:gd name="connsiteY149" fmla="*/ 1531620 h 5364480"/>
              <a:gd name="connsiteX150" fmla="*/ 4305300 w 5562600"/>
              <a:gd name="connsiteY150" fmla="*/ 1691640 h 5364480"/>
              <a:gd name="connsiteX151" fmla="*/ 4221480 w 5562600"/>
              <a:gd name="connsiteY151" fmla="*/ 1828800 h 5364480"/>
              <a:gd name="connsiteX152" fmla="*/ 4206240 w 5562600"/>
              <a:gd name="connsiteY152" fmla="*/ 2164080 h 5364480"/>
              <a:gd name="connsiteX153" fmla="*/ 4130040 w 5562600"/>
              <a:gd name="connsiteY153" fmla="*/ 2453640 h 5364480"/>
              <a:gd name="connsiteX154" fmla="*/ 4015740 w 5562600"/>
              <a:gd name="connsiteY154" fmla="*/ 2697480 h 5364480"/>
              <a:gd name="connsiteX155" fmla="*/ 3863340 w 5562600"/>
              <a:gd name="connsiteY155" fmla="*/ 2766060 h 5364480"/>
              <a:gd name="connsiteX156" fmla="*/ 3733800 w 5562600"/>
              <a:gd name="connsiteY156" fmla="*/ 2720340 h 5364480"/>
              <a:gd name="connsiteX157" fmla="*/ 3627120 w 5562600"/>
              <a:gd name="connsiteY157" fmla="*/ 2583180 h 5364480"/>
              <a:gd name="connsiteX158" fmla="*/ 3375660 w 5562600"/>
              <a:gd name="connsiteY158" fmla="*/ 2499360 h 5364480"/>
              <a:gd name="connsiteX159" fmla="*/ 3406140 w 5562600"/>
              <a:gd name="connsiteY159" fmla="*/ 2400300 h 5364480"/>
              <a:gd name="connsiteX160" fmla="*/ 3307080 w 5562600"/>
              <a:gd name="connsiteY160" fmla="*/ 2263140 h 5364480"/>
              <a:gd name="connsiteX161" fmla="*/ 3261360 w 5562600"/>
              <a:gd name="connsiteY161" fmla="*/ 2247900 h 5364480"/>
              <a:gd name="connsiteX162" fmla="*/ 3147060 w 5562600"/>
              <a:gd name="connsiteY162" fmla="*/ 2194560 h 5364480"/>
              <a:gd name="connsiteX163" fmla="*/ 3063240 w 5562600"/>
              <a:gd name="connsiteY163" fmla="*/ 2301240 h 5364480"/>
              <a:gd name="connsiteX164" fmla="*/ 3063240 w 5562600"/>
              <a:gd name="connsiteY164" fmla="*/ 2400300 h 5364480"/>
              <a:gd name="connsiteX165" fmla="*/ 3040380 w 5562600"/>
              <a:gd name="connsiteY165" fmla="*/ 2438400 h 5364480"/>
              <a:gd name="connsiteX166" fmla="*/ 3086100 w 5562600"/>
              <a:gd name="connsiteY166" fmla="*/ 2499360 h 5364480"/>
              <a:gd name="connsiteX167" fmla="*/ 3086100 w 5562600"/>
              <a:gd name="connsiteY167" fmla="*/ 2644140 h 5364480"/>
              <a:gd name="connsiteX168" fmla="*/ 2910840 w 5562600"/>
              <a:gd name="connsiteY168" fmla="*/ 2865120 h 5364480"/>
              <a:gd name="connsiteX169" fmla="*/ 2682240 w 5562600"/>
              <a:gd name="connsiteY169" fmla="*/ 2926080 h 5364480"/>
              <a:gd name="connsiteX170" fmla="*/ 2552700 w 5562600"/>
              <a:gd name="connsiteY170" fmla="*/ 2842260 h 5364480"/>
              <a:gd name="connsiteX171" fmla="*/ 2453640 w 5562600"/>
              <a:gd name="connsiteY171" fmla="*/ 2522220 h 5364480"/>
              <a:gd name="connsiteX172" fmla="*/ 2362200 w 5562600"/>
              <a:gd name="connsiteY172" fmla="*/ 1889760 h 5364480"/>
              <a:gd name="connsiteX173" fmla="*/ 2339340 w 5562600"/>
              <a:gd name="connsiteY173" fmla="*/ 1699260 h 5364480"/>
              <a:gd name="connsiteX174" fmla="*/ 2392680 w 5562600"/>
              <a:gd name="connsiteY174" fmla="*/ 1524000 h 5364480"/>
              <a:gd name="connsiteX175" fmla="*/ 2316480 w 5562600"/>
              <a:gd name="connsiteY175" fmla="*/ 1379220 h 5364480"/>
              <a:gd name="connsiteX176" fmla="*/ 2148840 w 5562600"/>
              <a:gd name="connsiteY176" fmla="*/ 1303020 h 5364480"/>
              <a:gd name="connsiteX177" fmla="*/ 1988820 w 5562600"/>
              <a:gd name="connsiteY177" fmla="*/ 1325880 h 5364480"/>
              <a:gd name="connsiteX178" fmla="*/ 1981200 w 5562600"/>
              <a:gd name="connsiteY178" fmla="*/ 1402080 h 5364480"/>
              <a:gd name="connsiteX179" fmla="*/ 1912620 w 5562600"/>
              <a:gd name="connsiteY179" fmla="*/ 1485900 h 5364480"/>
              <a:gd name="connsiteX180" fmla="*/ 1821180 w 5562600"/>
              <a:gd name="connsiteY180" fmla="*/ 1478280 h 5364480"/>
              <a:gd name="connsiteX181" fmla="*/ 1668780 w 5562600"/>
              <a:gd name="connsiteY181" fmla="*/ 1394460 h 5364480"/>
              <a:gd name="connsiteX182" fmla="*/ 1653540 w 5562600"/>
              <a:gd name="connsiteY182" fmla="*/ 1303020 h 5364480"/>
              <a:gd name="connsiteX183" fmla="*/ 1447800 w 5562600"/>
              <a:gd name="connsiteY183" fmla="*/ 1165860 h 536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5562600" h="5364480">
                <a:moveTo>
                  <a:pt x="1447800" y="1165860"/>
                </a:moveTo>
                <a:lnTo>
                  <a:pt x="1417320" y="1310640"/>
                </a:lnTo>
                <a:lnTo>
                  <a:pt x="1463040" y="1470660"/>
                </a:lnTo>
                <a:lnTo>
                  <a:pt x="1440180" y="1623060"/>
                </a:lnTo>
                <a:lnTo>
                  <a:pt x="1348740" y="1699260"/>
                </a:lnTo>
                <a:lnTo>
                  <a:pt x="1196340" y="1653540"/>
                </a:lnTo>
                <a:lnTo>
                  <a:pt x="1165860" y="1722120"/>
                </a:lnTo>
                <a:lnTo>
                  <a:pt x="1318260" y="1798320"/>
                </a:lnTo>
                <a:lnTo>
                  <a:pt x="1402080" y="1905000"/>
                </a:lnTo>
                <a:lnTo>
                  <a:pt x="1386840" y="2423160"/>
                </a:lnTo>
                <a:lnTo>
                  <a:pt x="1211580" y="3025140"/>
                </a:lnTo>
                <a:lnTo>
                  <a:pt x="1158240" y="3124200"/>
                </a:lnTo>
                <a:lnTo>
                  <a:pt x="1028700" y="3101340"/>
                </a:lnTo>
                <a:lnTo>
                  <a:pt x="883920" y="3246120"/>
                </a:lnTo>
                <a:lnTo>
                  <a:pt x="754380" y="3284220"/>
                </a:lnTo>
                <a:lnTo>
                  <a:pt x="601980" y="3162300"/>
                </a:lnTo>
                <a:lnTo>
                  <a:pt x="426720" y="3276600"/>
                </a:lnTo>
                <a:lnTo>
                  <a:pt x="327660" y="3489960"/>
                </a:lnTo>
                <a:lnTo>
                  <a:pt x="274320" y="3558540"/>
                </a:lnTo>
                <a:lnTo>
                  <a:pt x="243840" y="3581400"/>
                </a:lnTo>
                <a:lnTo>
                  <a:pt x="213360" y="3649980"/>
                </a:lnTo>
                <a:lnTo>
                  <a:pt x="99060" y="3695700"/>
                </a:lnTo>
                <a:lnTo>
                  <a:pt x="0" y="3802380"/>
                </a:lnTo>
                <a:lnTo>
                  <a:pt x="30480" y="3931920"/>
                </a:lnTo>
                <a:lnTo>
                  <a:pt x="175260" y="3901440"/>
                </a:lnTo>
                <a:lnTo>
                  <a:pt x="259080" y="4046220"/>
                </a:lnTo>
                <a:lnTo>
                  <a:pt x="259080" y="4335780"/>
                </a:lnTo>
                <a:lnTo>
                  <a:pt x="228600" y="4533900"/>
                </a:lnTo>
                <a:lnTo>
                  <a:pt x="419100" y="4495800"/>
                </a:lnTo>
                <a:lnTo>
                  <a:pt x="495300" y="4556760"/>
                </a:lnTo>
                <a:lnTo>
                  <a:pt x="510540" y="4411980"/>
                </a:lnTo>
                <a:lnTo>
                  <a:pt x="632460" y="4396740"/>
                </a:lnTo>
                <a:lnTo>
                  <a:pt x="731520" y="4434840"/>
                </a:lnTo>
                <a:lnTo>
                  <a:pt x="746760" y="4488180"/>
                </a:lnTo>
                <a:lnTo>
                  <a:pt x="1051560" y="4480560"/>
                </a:lnTo>
                <a:lnTo>
                  <a:pt x="1127760" y="4511040"/>
                </a:lnTo>
                <a:lnTo>
                  <a:pt x="1303020" y="4480560"/>
                </a:lnTo>
                <a:lnTo>
                  <a:pt x="1455420" y="4488180"/>
                </a:lnTo>
                <a:lnTo>
                  <a:pt x="1485900" y="4389120"/>
                </a:lnTo>
                <a:lnTo>
                  <a:pt x="1577340" y="4328160"/>
                </a:lnTo>
                <a:lnTo>
                  <a:pt x="1737360" y="4335780"/>
                </a:lnTo>
                <a:lnTo>
                  <a:pt x="1752600" y="4411980"/>
                </a:lnTo>
                <a:lnTo>
                  <a:pt x="1874520" y="4419600"/>
                </a:lnTo>
                <a:lnTo>
                  <a:pt x="1905000" y="4495800"/>
                </a:lnTo>
                <a:lnTo>
                  <a:pt x="2004060" y="4526280"/>
                </a:lnTo>
                <a:lnTo>
                  <a:pt x="2042160" y="4594860"/>
                </a:lnTo>
                <a:lnTo>
                  <a:pt x="2141220" y="4640580"/>
                </a:lnTo>
                <a:lnTo>
                  <a:pt x="2141220" y="4549140"/>
                </a:lnTo>
                <a:lnTo>
                  <a:pt x="2247900" y="4518660"/>
                </a:lnTo>
                <a:lnTo>
                  <a:pt x="2339340" y="4579620"/>
                </a:lnTo>
                <a:lnTo>
                  <a:pt x="2339340" y="4617720"/>
                </a:lnTo>
                <a:lnTo>
                  <a:pt x="2461260" y="4617720"/>
                </a:lnTo>
                <a:lnTo>
                  <a:pt x="2537460" y="4541520"/>
                </a:lnTo>
                <a:lnTo>
                  <a:pt x="2590800" y="4541520"/>
                </a:lnTo>
                <a:lnTo>
                  <a:pt x="2651760" y="4587240"/>
                </a:lnTo>
                <a:lnTo>
                  <a:pt x="2682240" y="4495800"/>
                </a:lnTo>
                <a:lnTo>
                  <a:pt x="2773680" y="4434840"/>
                </a:lnTo>
                <a:lnTo>
                  <a:pt x="2887980" y="4465320"/>
                </a:lnTo>
                <a:lnTo>
                  <a:pt x="2895600" y="4328160"/>
                </a:lnTo>
                <a:lnTo>
                  <a:pt x="3002280" y="4244340"/>
                </a:lnTo>
                <a:lnTo>
                  <a:pt x="3108960" y="4244340"/>
                </a:lnTo>
                <a:lnTo>
                  <a:pt x="3055620" y="4472940"/>
                </a:lnTo>
                <a:lnTo>
                  <a:pt x="3139440" y="4556760"/>
                </a:lnTo>
                <a:lnTo>
                  <a:pt x="3413760" y="4541520"/>
                </a:lnTo>
                <a:lnTo>
                  <a:pt x="3406140" y="4602480"/>
                </a:lnTo>
                <a:lnTo>
                  <a:pt x="3444240" y="4663440"/>
                </a:lnTo>
                <a:lnTo>
                  <a:pt x="3474720" y="4815840"/>
                </a:lnTo>
                <a:lnTo>
                  <a:pt x="3444240" y="4876800"/>
                </a:lnTo>
                <a:lnTo>
                  <a:pt x="3390900" y="4861560"/>
                </a:lnTo>
                <a:lnTo>
                  <a:pt x="3345180" y="4968240"/>
                </a:lnTo>
                <a:lnTo>
                  <a:pt x="3345180" y="5029200"/>
                </a:lnTo>
                <a:lnTo>
                  <a:pt x="3291840" y="5074920"/>
                </a:lnTo>
                <a:lnTo>
                  <a:pt x="3345180" y="5135880"/>
                </a:lnTo>
                <a:lnTo>
                  <a:pt x="3314700" y="5242560"/>
                </a:lnTo>
                <a:lnTo>
                  <a:pt x="3429000" y="5364480"/>
                </a:lnTo>
                <a:lnTo>
                  <a:pt x="3520440" y="5364480"/>
                </a:lnTo>
                <a:lnTo>
                  <a:pt x="3703320" y="5257800"/>
                </a:lnTo>
                <a:lnTo>
                  <a:pt x="3802380" y="5257800"/>
                </a:lnTo>
                <a:lnTo>
                  <a:pt x="3802380" y="5143500"/>
                </a:lnTo>
                <a:lnTo>
                  <a:pt x="3962400" y="5021580"/>
                </a:lnTo>
                <a:lnTo>
                  <a:pt x="4099560" y="4998720"/>
                </a:lnTo>
                <a:lnTo>
                  <a:pt x="4274820" y="4861560"/>
                </a:lnTo>
                <a:lnTo>
                  <a:pt x="4358640" y="4861560"/>
                </a:lnTo>
                <a:lnTo>
                  <a:pt x="4381500" y="4808220"/>
                </a:lnTo>
                <a:lnTo>
                  <a:pt x="4442460" y="4777740"/>
                </a:lnTo>
                <a:lnTo>
                  <a:pt x="4503420" y="4808220"/>
                </a:lnTo>
                <a:lnTo>
                  <a:pt x="4503420" y="4853940"/>
                </a:lnTo>
                <a:lnTo>
                  <a:pt x="4541520" y="4930140"/>
                </a:lnTo>
                <a:lnTo>
                  <a:pt x="4640580" y="4853940"/>
                </a:lnTo>
                <a:lnTo>
                  <a:pt x="4671060" y="4808220"/>
                </a:lnTo>
                <a:lnTo>
                  <a:pt x="4770120" y="4808220"/>
                </a:lnTo>
                <a:lnTo>
                  <a:pt x="4800600" y="4777740"/>
                </a:lnTo>
                <a:lnTo>
                  <a:pt x="4945380" y="4770120"/>
                </a:lnTo>
                <a:lnTo>
                  <a:pt x="5097780" y="4853940"/>
                </a:lnTo>
                <a:lnTo>
                  <a:pt x="5257800" y="4777740"/>
                </a:lnTo>
                <a:lnTo>
                  <a:pt x="5234940" y="4671060"/>
                </a:lnTo>
                <a:lnTo>
                  <a:pt x="5250180" y="4617720"/>
                </a:lnTo>
                <a:lnTo>
                  <a:pt x="5433060" y="4556760"/>
                </a:lnTo>
                <a:lnTo>
                  <a:pt x="5562600" y="4465320"/>
                </a:lnTo>
                <a:lnTo>
                  <a:pt x="5234940" y="4114800"/>
                </a:lnTo>
                <a:lnTo>
                  <a:pt x="5097780" y="4114800"/>
                </a:lnTo>
                <a:lnTo>
                  <a:pt x="4998720" y="4038600"/>
                </a:lnTo>
                <a:lnTo>
                  <a:pt x="4899660" y="3825240"/>
                </a:lnTo>
                <a:lnTo>
                  <a:pt x="4739640" y="3223260"/>
                </a:lnTo>
                <a:lnTo>
                  <a:pt x="4671060" y="2529840"/>
                </a:lnTo>
                <a:lnTo>
                  <a:pt x="4655820" y="2499360"/>
                </a:lnTo>
                <a:lnTo>
                  <a:pt x="4655820" y="2415540"/>
                </a:lnTo>
                <a:lnTo>
                  <a:pt x="4701540" y="1684020"/>
                </a:lnTo>
                <a:lnTo>
                  <a:pt x="4655820" y="1569720"/>
                </a:lnTo>
                <a:lnTo>
                  <a:pt x="4800600" y="830580"/>
                </a:lnTo>
                <a:lnTo>
                  <a:pt x="4869180" y="708660"/>
                </a:lnTo>
                <a:lnTo>
                  <a:pt x="4869180" y="617220"/>
                </a:lnTo>
                <a:lnTo>
                  <a:pt x="4907280" y="472440"/>
                </a:lnTo>
                <a:lnTo>
                  <a:pt x="4747260" y="632460"/>
                </a:lnTo>
                <a:lnTo>
                  <a:pt x="4602480" y="731520"/>
                </a:lnTo>
                <a:lnTo>
                  <a:pt x="4411980" y="800100"/>
                </a:lnTo>
                <a:lnTo>
                  <a:pt x="4251960" y="769620"/>
                </a:lnTo>
                <a:lnTo>
                  <a:pt x="4061460" y="662940"/>
                </a:lnTo>
                <a:lnTo>
                  <a:pt x="4030980" y="556260"/>
                </a:lnTo>
                <a:lnTo>
                  <a:pt x="3931920" y="472440"/>
                </a:lnTo>
                <a:lnTo>
                  <a:pt x="3832860" y="320040"/>
                </a:lnTo>
                <a:lnTo>
                  <a:pt x="3718560" y="266700"/>
                </a:lnTo>
                <a:lnTo>
                  <a:pt x="3489960" y="243840"/>
                </a:lnTo>
                <a:lnTo>
                  <a:pt x="3375660" y="144780"/>
                </a:lnTo>
                <a:lnTo>
                  <a:pt x="3223260" y="0"/>
                </a:lnTo>
                <a:lnTo>
                  <a:pt x="3162300" y="68580"/>
                </a:lnTo>
                <a:lnTo>
                  <a:pt x="3192780" y="190500"/>
                </a:lnTo>
                <a:lnTo>
                  <a:pt x="3002280" y="556260"/>
                </a:lnTo>
                <a:lnTo>
                  <a:pt x="2918460" y="838200"/>
                </a:lnTo>
                <a:lnTo>
                  <a:pt x="2880360" y="891540"/>
                </a:lnTo>
                <a:lnTo>
                  <a:pt x="2857500" y="1036320"/>
                </a:lnTo>
                <a:lnTo>
                  <a:pt x="2796540" y="1280160"/>
                </a:lnTo>
                <a:lnTo>
                  <a:pt x="2804160" y="1386840"/>
                </a:lnTo>
                <a:lnTo>
                  <a:pt x="2796540" y="1432560"/>
                </a:lnTo>
                <a:lnTo>
                  <a:pt x="2781300" y="1645920"/>
                </a:lnTo>
                <a:lnTo>
                  <a:pt x="2910840" y="1714500"/>
                </a:lnTo>
                <a:lnTo>
                  <a:pt x="3025140" y="1554480"/>
                </a:lnTo>
                <a:lnTo>
                  <a:pt x="3154680" y="1569720"/>
                </a:lnTo>
                <a:lnTo>
                  <a:pt x="3276600" y="1508760"/>
                </a:lnTo>
                <a:lnTo>
                  <a:pt x="3368040" y="1432560"/>
                </a:lnTo>
                <a:lnTo>
                  <a:pt x="3505200" y="1432560"/>
                </a:lnTo>
                <a:lnTo>
                  <a:pt x="3596640" y="1501140"/>
                </a:lnTo>
                <a:lnTo>
                  <a:pt x="3649980" y="1493520"/>
                </a:lnTo>
                <a:lnTo>
                  <a:pt x="3718560" y="1394460"/>
                </a:lnTo>
                <a:lnTo>
                  <a:pt x="3848100" y="1363980"/>
                </a:lnTo>
                <a:lnTo>
                  <a:pt x="3947160" y="1280160"/>
                </a:lnTo>
                <a:lnTo>
                  <a:pt x="3962400" y="1104900"/>
                </a:lnTo>
                <a:lnTo>
                  <a:pt x="4046220" y="1104900"/>
                </a:lnTo>
                <a:lnTo>
                  <a:pt x="4244340" y="1333500"/>
                </a:lnTo>
                <a:lnTo>
                  <a:pt x="4297680" y="1531620"/>
                </a:lnTo>
                <a:lnTo>
                  <a:pt x="4305300" y="1691640"/>
                </a:lnTo>
                <a:lnTo>
                  <a:pt x="4221480" y="1828800"/>
                </a:lnTo>
                <a:lnTo>
                  <a:pt x="4206240" y="2164080"/>
                </a:lnTo>
                <a:lnTo>
                  <a:pt x="4130040" y="2453640"/>
                </a:lnTo>
                <a:lnTo>
                  <a:pt x="4015740" y="2697480"/>
                </a:lnTo>
                <a:lnTo>
                  <a:pt x="3863340" y="2766060"/>
                </a:lnTo>
                <a:lnTo>
                  <a:pt x="3733800" y="2720340"/>
                </a:lnTo>
                <a:lnTo>
                  <a:pt x="3627120" y="2583180"/>
                </a:lnTo>
                <a:lnTo>
                  <a:pt x="3375660" y="2499360"/>
                </a:lnTo>
                <a:lnTo>
                  <a:pt x="3406140" y="2400300"/>
                </a:lnTo>
                <a:lnTo>
                  <a:pt x="3307080" y="2263140"/>
                </a:lnTo>
                <a:lnTo>
                  <a:pt x="3261360" y="2247900"/>
                </a:lnTo>
                <a:lnTo>
                  <a:pt x="3147060" y="2194560"/>
                </a:lnTo>
                <a:lnTo>
                  <a:pt x="3063240" y="2301240"/>
                </a:lnTo>
                <a:lnTo>
                  <a:pt x="3063240" y="2400300"/>
                </a:lnTo>
                <a:lnTo>
                  <a:pt x="3040380" y="2438400"/>
                </a:lnTo>
                <a:lnTo>
                  <a:pt x="3086100" y="2499360"/>
                </a:lnTo>
                <a:lnTo>
                  <a:pt x="3086100" y="2644140"/>
                </a:lnTo>
                <a:lnTo>
                  <a:pt x="2910840" y="2865120"/>
                </a:lnTo>
                <a:lnTo>
                  <a:pt x="2682240" y="2926080"/>
                </a:lnTo>
                <a:lnTo>
                  <a:pt x="2552700" y="2842260"/>
                </a:lnTo>
                <a:lnTo>
                  <a:pt x="2453640" y="2522220"/>
                </a:lnTo>
                <a:lnTo>
                  <a:pt x="2362200" y="1889760"/>
                </a:lnTo>
                <a:lnTo>
                  <a:pt x="2339340" y="1699260"/>
                </a:lnTo>
                <a:lnTo>
                  <a:pt x="2392680" y="1524000"/>
                </a:lnTo>
                <a:lnTo>
                  <a:pt x="2316480" y="1379220"/>
                </a:lnTo>
                <a:lnTo>
                  <a:pt x="2148840" y="1303020"/>
                </a:lnTo>
                <a:lnTo>
                  <a:pt x="1988820" y="1325880"/>
                </a:lnTo>
                <a:lnTo>
                  <a:pt x="1981200" y="1402080"/>
                </a:lnTo>
                <a:lnTo>
                  <a:pt x="1912620" y="1485900"/>
                </a:lnTo>
                <a:lnTo>
                  <a:pt x="1821180" y="1478280"/>
                </a:lnTo>
                <a:lnTo>
                  <a:pt x="1668780" y="1394460"/>
                </a:lnTo>
                <a:lnTo>
                  <a:pt x="1653540" y="1303020"/>
                </a:lnTo>
                <a:lnTo>
                  <a:pt x="1447800" y="11658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185E6D5-51CF-AAED-17C0-17E006EE592E}"/>
              </a:ext>
            </a:extLst>
          </p:cNvPr>
          <p:cNvSpPr txBox="1"/>
          <p:nvPr/>
        </p:nvSpPr>
        <p:spPr>
          <a:xfrm>
            <a:off x="1344539" y="6248535"/>
            <a:ext cx="950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㎢、青森県は約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9,645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㎢で面積比は約８：１です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EF01C4-69B0-3775-2F9C-12B0CF6307B9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北海道と比較した、大阪府の正しいサイズはどれ？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89260BF-38A7-A74B-10F2-F8BF5776BC19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551DE71-9B8D-FF2F-9A80-908BD73E9E2F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8809B39A-BAFA-52DE-9D5A-5CFC0B68EA06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DB882B7-F0D6-D14A-4015-AAB9C4491825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4529D31-ACBF-7A2D-73DA-0135214E42E7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F77922-1096-F499-4C47-EC595545EF7E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738F2F23-1DE2-5EC8-6462-66C0471326A6}"/>
              </a:ext>
            </a:extLst>
          </p:cNvPr>
          <p:cNvSpPr/>
          <p:nvPr/>
        </p:nvSpPr>
        <p:spPr>
          <a:xfrm>
            <a:off x="2088717" y="3406288"/>
            <a:ext cx="349313" cy="502676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D7FAA66-7B08-8AE5-11B8-6ED2C2A7B684}"/>
              </a:ext>
            </a:extLst>
          </p:cNvPr>
          <p:cNvSpPr/>
          <p:nvPr/>
        </p:nvSpPr>
        <p:spPr>
          <a:xfrm>
            <a:off x="5872365" y="3286125"/>
            <a:ext cx="516318" cy="743002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FFA36D9-3435-69A2-359D-07801ACE4065}"/>
              </a:ext>
            </a:extLst>
          </p:cNvPr>
          <p:cNvSpPr/>
          <p:nvPr/>
        </p:nvSpPr>
        <p:spPr>
          <a:xfrm>
            <a:off x="9968204" y="3510487"/>
            <a:ext cx="204496" cy="294278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4CB0BB-991A-6E19-88DB-6F0DE443FB21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8D935EC-B190-DC01-3670-10ECF5278BF6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北海道と比較した、大阪府の正しいサイズはどれ？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1762E11-795F-2133-0135-59347264AFB3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769C842-1488-38C2-B145-A0D40B781133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7F37EF1-CA51-AFF8-3130-956D7BDDB9A4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028505-5378-1584-45F9-DAFB1923459E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645D96A-237F-272C-A1FC-DEF676A8E5D8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BBE3AA0-80AA-D6F9-68F8-7B40F7C24461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C7426D9-DBC5-0047-A50A-154CD87316B9}"/>
              </a:ext>
            </a:extLst>
          </p:cNvPr>
          <p:cNvSpPr txBox="1"/>
          <p:nvPr/>
        </p:nvSpPr>
        <p:spPr>
          <a:xfrm>
            <a:off x="1344540" y="6248535"/>
            <a:ext cx="950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㎢、大阪府は約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1,905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41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FDF8A03-C760-590D-3675-D7C1B0ACFD97}"/>
              </a:ext>
            </a:extLst>
          </p:cNvPr>
          <p:cNvSpPr/>
          <p:nvPr/>
        </p:nvSpPr>
        <p:spPr>
          <a:xfrm>
            <a:off x="2088717" y="3406288"/>
            <a:ext cx="349313" cy="502676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1F71E34-3852-9F83-03D5-602ED301F6D3}"/>
              </a:ext>
            </a:extLst>
          </p:cNvPr>
          <p:cNvSpPr/>
          <p:nvPr/>
        </p:nvSpPr>
        <p:spPr>
          <a:xfrm>
            <a:off x="5872365" y="3286125"/>
            <a:ext cx="516318" cy="743002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99B1D37-E6DB-E218-E899-CB6A8D0F2EAB}"/>
              </a:ext>
            </a:extLst>
          </p:cNvPr>
          <p:cNvSpPr/>
          <p:nvPr/>
        </p:nvSpPr>
        <p:spPr>
          <a:xfrm>
            <a:off x="9968204" y="3510487"/>
            <a:ext cx="204496" cy="294278"/>
          </a:xfrm>
          <a:custGeom>
            <a:avLst/>
            <a:gdLst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32790 w 2007426"/>
              <a:gd name="connsiteY59" fmla="*/ 2596668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0" fmla="*/ 1732790 w 2007426"/>
              <a:gd name="connsiteY0" fmla="*/ 2596668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1732790 w 2007426"/>
              <a:gd name="connsiteY3" fmla="*/ 2596668 h 2888770"/>
              <a:gd name="connsiteX4" fmla="*/ 828438 w 2007426"/>
              <a:gd name="connsiteY4" fmla="*/ 0 h 2888770"/>
              <a:gd name="connsiteX5" fmla="*/ 859666 w 2007426"/>
              <a:gd name="connsiteY5" fmla="*/ 12218 h 2888770"/>
              <a:gd name="connsiteX6" fmla="*/ 873954 w 2007426"/>
              <a:gd name="connsiteY6" fmla="*/ 88418 h 2888770"/>
              <a:gd name="connsiteX7" fmla="*/ 854902 w 2007426"/>
              <a:gd name="connsiteY7" fmla="*/ 121756 h 2888770"/>
              <a:gd name="connsiteX8" fmla="*/ 897766 w 2007426"/>
              <a:gd name="connsiteY8" fmla="*/ 155094 h 2888770"/>
              <a:gd name="connsiteX9" fmla="*/ 973966 w 2007426"/>
              <a:gd name="connsiteY9" fmla="*/ 150330 h 2888770"/>
              <a:gd name="connsiteX10" fmla="*/ 997778 w 2007426"/>
              <a:gd name="connsiteY10" fmla="*/ 169382 h 2888770"/>
              <a:gd name="connsiteX11" fmla="*/ 1040638 w 2007426"/>
              <a:gd name="connsiteY11" fmla="*/ 155094 h 2888770"/>
              <a:gd name="connsiteX12" fmla="*/ 1212090 w 2007426"/>
              <a:gd name="connsiteY12" fmla="*/ 240818 h 2888770"/>
              <a:gd name="connsiteX13" fmla="*/ 1183514 w 2007426"/>
              <a:gd name="connsiteY13" fmla="*/ 393218 h 2888770"/>
              <a:gd name="connsiteX14" fmla="*/ 1264478 w 2007426"/>
              <a:gd name="connsiteY14" fmla="*/ 417030 h 2888770"/>
              <a:gd name="connsiteX15" fmla="*/ 1369254 w 2007426"/>
              <a:gd name="connsiteY15" fmla="*/ 488468 h 2888770"/>
              <a:gd name="connsiteX16" fmla="*/ 1464502 w 2007426"/>
              <a:gd name="connsiteY16" fmla="*/ 502756 h 2888770"/>
              <a:gd name="connsiteX17" fmla="*/ 1478790 w 2007426"/>
              <a:gd name="connsiteY17" fmla="*/ 436082 h 2888770"/>
              <a:gd name="connsiteX18" fmla="*/ 1421638 w 2007426"/>
              <a:gd name="connsiteY18" fmla="*/ 426556 h 2888770"/>
              <a:gd name="connsiteX19" fmla="*/ 1412114 w 2007426"/>
              <a:gd name="connsiteY19" fmla="*/ 383694 h 2888770"/>
              <a:gd name="connsiteX20" fmla="*/ 1450214 w 2007426"/>
              <a:gd name="connsiteY20" fmla="*/ 374168 h 2888770"/>
              <a:gd name="connsiteX21" fmla="*/ 1435926 w 2007426"/>
              <a:gd name="connsiteY21" fmla="*/ 326542 h 2888770"/>
              <a:gd name="connsiteX22" fmla="*/ 1474026 w 2007426"/>
              <a:gd name="connsiteY22" fmla="*/ 288442 h 2888770"/>
              <a:gd name="connsiteX23" fmla="*/ 1507366 w 2007426"/>
              <a:gd name="connsiteY23" fmla="*/ 321782 h 2888770"/>
              <a:gd name="connsiteX24" fmla="*/ 1540702 w 2007426"/>
              <a:gd name="connsiteY24" fmla="*/ 297968 h 2888770"/>
              <a:gd name="connsiteX25" fmla="*/ 1593090 w 2007426"/>
              <a:gd name="connsiteY25" fmla="*/ 321782 h 2888770"/>
              <a:gd name="connsiteX26" fmla="*/ 1540702 w 2007426"/>
              <a:gd name="connsiteY26" fmla="*/ 455130 h 2888770"/>
              <a:gd name="connsiteX27" fmla="*/ 1655002 w 2007426"/>
              <a:gd name="connsiteY27" fmla="*/ 440842 h 2888770"/>
              <a:gd name="connsiteX28" fmla="*/ 1688338 w 2007426"/>
              <a:gd name="connsiteY28" fmla="*/ 478942 h 2888770"/>
              <a:gd name="connsiteX29" fmla="*/ 1688338 w 2007426"/>
              <a:gd name="connsiteY29" fmla="*/ 512282 h 2888770"/>
              <a:gd name="connsiteX30" fmla="*/ 1788354 w 2007426"/>
              <a:gd name="connsiteY30" fmla="*/ 598006 h 2888770"/>
              <a:gd name="connsiteX31" fmla="*/ 1778826 w 2007426"/>
              <a:gd name="connsiteY31" fmla="*/ 678968 h 2888770"/>
              <a:gd name="connsiteX32" fmla="*/ 1816926 w 2007426"/>
              <a:gd name="connsiteY32" fmla="*/ 702782 h 2888770"/>
              <a:gd name="connsiteX33" fmla="*/ 1816926 w 2007426"/>
              <a:gd name="connsiteY33" fmla="*/ 745642 h 2888770"/>
              <a:gd name="connsiteX34" fmla="*/ 1864554 w 2007426"/>
              <a:gd name="connsiteY34" fmla="*/ 759930 h 2888770"/>
              <a:gd name="connsiteX35" fmla="*/ 2007426 w 2007426"/>
              <a:gd name="connsiteY35" fmla="*/ 921856 h 2888770"/>
              <a:gd name="connsiteX36" fmla="*/ 1922974 w 2007426"/>
              <a:gd name="connsiteY36" fmla="*/ 1025504 h 2888770"/>
              <a:gd name="connsiteX37" fmla="*/ 1921702 w 2007426"/>
              <a:gd name="connsiteY37" fmla="*/ 1021868 h 2888770"/>
              <a:gd name="connsiteX38" fmla="*/ 1864554 w 2007426"/>
              <a:gd name="connsiteY38" fmla="*/ 1021868 h 2888770"/>
              <a:gd name="connsiteX39" fmla="*/ 1859790 w 2007426"/>
              <a:gd name="connsiteY39" fmla="*/ 1121882 h 2888770"/>
              <a:gd name="connsiteX40" fmla="*/ 1826454 w 2007426"/>
              <a:gd name="connsiteY40" fmla="*/ 1155218 h 2888770"/>
              <a:gd name="connsiteX41" fmla="*/ 1850266 w 2007426"/>
              <a:gd name="connsiteY41" fmla="*/ 1231418 h 2888770"/>
              <a:gd name="connsiteX42" fmla="*/ 1812166 w 2007426"/>
              <a:gd name="connsiteY42" fmla="*/ 1250468 h 2888770"/>
              <a:gd name="connsiteX43" fmla="*/ 1755014 w 2007426"/>
              <a:gd name="connsiteY43" fmla="*/ 1283806 h 2888770"/>
              <a:gd name="connsiteX44" fmla="*/ 1745490 w 2007426"/>
              <a:gd name="connsiteY44" fmla="*/ 1326668 h 2888770"/>
              <a:gd name="connsiteX45" fmla="*/ 1783590 w 2007426"/>
              <a:gd name="connsiteY45" fmla="*/ 1388582 h 2888770"/>
              <a:gd name="connsiteX46" fmla="*/ 1755014 w 2007426"/>
              <a:gd name="connsiteY46" fmla="*/ 1417156 h 2888770"/>
              <a:gd name="connsiteX47" fmla="*/ 1721678 w 2007426"/>
              <a:gd name="connsiteY47" fmla="*/ 1583842 h 2888770"/>
              <a:gd name="connsiteX48" fmla="*/ 1674054 w 2007426"/>
              <a:gd name="connsiteY48" fmla="*/ 1674330 h 2888770"/>
              <a:gd name="connsiteX49" fmla="*/ 1793114 w 2007426"/>
              <a:gd name="connsiteY49" fmla="*/ 1688618 h 2888770"/>
              <a:gd name="connsiteX50" fmla="*/ 1793114 w 2007426"/>
              <a:gd name="connsiteY50" fmla="*/ 1736242 h 2888770"/>
              <a:gd name="connsiteX51" fmla="*/ 1712154 w 2007426"/>
              <a:gd name="connsiteY51" fmla="*/ 1826730 h 2888770"/>
              <a:gd name="connsiteX52" fmla="*/ 1707390 w 2007426"/>
              <a:gd name="connsiteY52" fmla="*/ 1898168 h 2888770"/>
              <a:gd name="connsiteX53" fmla="*/ 1778828 w 2007426"/>
              <a:gd name="connsiteY53" fmla="*/ 2017230 h 2888770"/>
              <a:gd name="connsiteX54" fmla="*/ 1764540 w 2007426"/>
              <a:gd name="connsiteY54" fmla="*/ 2060094 h 2888770"/>
              <a:gd name="connsiteX55" fmla="*/ 1783590 w 2007426"/>
              <a:gd name="connsiteY55" fmla="*/ 2074382 h 2888770"/>
              <a:gd name="connsiteX56" fmla="*/ 1783590 w 2007426"/>
              <a:gd name="connsiteY56" fmla="*/ 2260118 h 2888770"/>
              <a:gd name="connsiteX57" fmla="*/ 1726440 w 2007426"/>
              <a:gd name="connsiteY57" fmla="*/ 2355368 h 2888770"/>
              <a:gd name="connsiteX58" fmla="*/ 1783590 w 2007426"/>
              <a:gd name="connsiteY58" fmla="*/ 2417282 h 2888770"/>
              <a:gd name="connsiteX59" fmla="*/ 1708802 w 2007426"/>
              <a:gd name="connsiteY59" fmla="*/ 2482722 h 2888770"/>
              <a:gd name="connsiteX60" fmla="*/ 1707390 w 2007426"/>
              <a:gd name="connsiteY60" fmla="*/ 2476018 h 2888770"/>
              <a:gd name="connsiteX61" fmla="*/ 1427990 w 2007426"/>
              <a:gd name="connsiteY61" fmla="*/ 2514118 h 2888770"/>
              <a:gd name="connsiteX62" fmla="*/ 1364490 w 2007426"/>
              <a:gd name="connsiteY62" fmla="*/ 2583968 h 2888770"/>
              <a:gd name="connsiteX63" fmla="*/ 1243840 w 2007426"/>
              <a:gd name="connsiteY63" fmla="*/ 2679218 h 2888770"/>
              <a:gd name="connsiteX64" fmla="*/ 1231140 w 2007426"/>
              <a:gd name="connsiteY64" fmla="*/ 2609368 h 2888770"/>
              <a:gd name="connsiteX65" fmla="*/ 1193040 w 2007426"/>
              <a:gd name="connsiteY65" fmla="*/ 2571268 h 2888770"/>
              <a:gd name="connsiteX66" fmla="*/ 1110490 w 2007426"/>
              <a:gd name="connsiteY66" fmla="*/ 2609368 h 2888770"/>
              <a:gd name="connsiteX67" fmla="*/ 989840 w 2007426"/>
              <a:gd name="connsiteY67" fmla="*/ 2622068 h 2888770"/>
              <a:gd name="connsiteX68" fmla="*/ 970790 w 2007426"/>
              <a:gd name="connsiteY68" fmla="*/ 2660168 h 2888770"/>
              <a:gd name="connsiteX69" fmla="*/ 767590 w 2007426"/>
              <a:gd name="connsiteY69" fmla="*/ 2685568 h 2888770"/>
              <a:gd name="connsiteX70" fmla="*/ 691390 w 2007426"/>
              <a:gd name="connsiteY70" fmla="*/ 2742718 h 2888770"/>
              <a:gd name="connsiteX71" fmla="*/ 608840 w 2007426"/>
              <a:gd name="connsiteY71" fmla="*/ 2780818 h 2888770"/>
              <a:gd name="connsiteX72" fmla="*/ 424690 w 2007426"/>
              <a:gd name="connsiteY72" fmla="*/ 2774466 h 2888770"/>
              <a:gd name="connsiteX73" fmla="*/ 373890 w 2007426"/>
              <a:gd name="connsiteY73" fmla="*/ 2768118 h 2888770"/>
              <a:gd name="connsiteX74" fmla="*/ 348490 w 2007426"/>
              <a:gd name="connsiteY74" fmla="*/ 2831618 h 2888770"/>
              <a:gd name="connsiteX75" fmla="*/ 259590 w 2007426"/>
              <a:gd name="connsiteY75" fmla="*/ 2888770 h 2888770"/>
              <a:gd name="connsiteX76" fmla="*/ 189740 w 2007426"/>
              <a:gd name="connsiteY76" fmla="*/ 2857018 h 2888770"/>
              <a:gd name="connsiteX77" fmla="*/ 113540 w 2007426"/>
              <a:gd name="connsiteY77" fmla="*/ 2869718 h 2888770"/>
              <a:gd name="connsiteX78" fmla="*/ 11940 w 2007426"/>
              <a:gd name="connsiteY78" fmla="*/ 2825266 h 2888770"/>
              <a:gd name="connsiteX79" fmla="*/ 0 w 2007426"/>
              <a:gd name="connsiteY79" fmla="*/ 2735718 h 2888770"/>
              <a:gd name="connsiteX80" fmla="*/ 83378 w 2007426"/>
              <a:gd name="connsiteY80" fmla="*/ 2712554 h 2888770"/>
              <a:gd name="connsiteX81" fmla="*/ 116714 w 2007426"/>
              <a:gd name="connsiteY81" fmla="*/ 2726842 h 2888770"/>
              <a:gd name="connsiteX82" fmla="*/ 178626 w 2007426"/>
              <a:gd name="connsiteY82" fmla="*/ 2693506 h 2888770"/>
              <a:gd name="connsiteX83" fmla="*/ 392938 w 2007426"/>
              <a:gd name="connsiteY83" fmla="*/ 2622068 h 2888770"/>
              <a:gd name="connsiteX84" fmla="*/ 421514 w 2007426"/>
              <a:gd name="connsiteY84" fmla="*/ 2545868 h 2888770"/>
              <a:gd name="connsiteX85" fmla="*/ 573914 w 2007426"/>
              <a:gd name="connsiteY85" fmla="*/ 2422042 h 2888770"/>
              <a:gd name="connsiteX86" fmla="*/ 688214 w 2007426"/>
              <a:gd name="connsiteY86" fmla="*/ 2298218 h 2888770"/>
              <a:gd name="connsiteX87" fmla="*/ 764414 w 2007426"/>
              <a:gd name="connsiteY87" fmla="*/ 2250594 h 2888770"/>
              <a:gd name="connsiteX88" fmla="*/ 821566 w 2007426"/>
              <a:gd name="connsiteY88" fmla="*/ 2202968 h 2888770"/>
              <a:gd name="connsiteX89" fmla="*/ 826326 w 2007426"/>
              <a:gd name="connsiteY89" fmla="*/ 2064856 h 2888770"/>
              <a:gd name="connsiteX90" fmla="*/ 921578 w 2007426"/>
              <a:gd name="connsiteY90" fmla="*/ 1988656 h 2888770"/>
              <a:gd name="connsiteX91" fmla="*/ 1007302 w 2007426"/>
              <a:gd name="connsiteY91" fmla="*/ 1931506 h 2888770"/>
              <a:gd name="connsiteX92" fmla="*/ 1031114 w 2007426"/>
              <a:gd name="connsiteY92" fmla="*/ 1874356 h 2888770"/>
              <a:gd name="connsiteX93" fmla="*/ 1045402 w 2007426"/>
              <a:gd name="connsiteY93" fmla="*/ 1821968 h 2888770"/>
              <a:gd name="connsiteX94" fmla="*/ 1078738 w 2007426"/>
              <a:gd name="connsiteY94" fmla="*/ 1788630 h 2888770"/>
              <a:gd name="connsiteX95" fmla="*/ 1078738 w 2007426"/>
              <a:gd name="connsiteY95" fmla="*/ 1736242 h 2888770"/>
              <a:gd name="connsiteX96" fmla="*/ 1026354 w 2007426"/>
              <a:gd name="connsiteY96" fmla="*/ 1712430 h 2888770"/>
              <a:gd name="connsiteX97" fmla="*/ 1026354 w 2007426"/>
              <a:gd name="connsiteY97" fmla="*/ 1679094 h 2888770"/>
              <a:gd name="connsiteX98" fmla="*/ 1016826 w 2007426"/>
              <a:gd name="connsiteY98" fmla="*/ 1636230 h 2888770"/>
              <a:gd name="connsiteX99" fmla="*/ 1069214 w 2007426"/>
              <a:gd name="connsiteY99" fmla="*/ 1607656 h 2888770"/>
              <a:gd name="connsiteX100" fmla="*/ 1088266 w 2007426"/>
              <a:gd name="connsiteY100" fmla="*/ 1521930 h 2888770"/>
              <a:gd name="connsiteX101" fmla="*/ 1007302 w 2007426"/>
              <a:gd name="connsiteY101" fmla="*/ 1469542 h 2888770"/>
              <a:gd name="connsiteX102" fmla="*/ 1012066 w 2007426"/>
              <a:gd name="connsiteY102" fmla="*/ 1431442 h 2888770"/>
              <a:gd name="connsiteX103" fmla="*/ 950154 w 2007426"/>
              <a:gd name="connsiteY103" fmla="*/ 1417156 h 2888770"/>
              <a:gd name="connsiteX104" fmla="*/ 978726 w 2007426"/>
              <a:gd name="connsiteY104" fmla="*/ 1379056 h 2888770"/>
              <a:gd name="connsiteX105" fmla="*/ 929322 w 2007426"/>
              <a:gd name="connsiteY105" fmla="*/ 1303648 h 2888770"/>
              <a:gd name="connsiteX106" fmla="*/ 970790 w 2007426"/>
              <a:gd name="connsiteY106" fmla="*/ 1288568 h 2888770"/>
              <a:gd name="connsiteX107" fmla="*/ 1091438 w 2007426"/>
              <a:gd name="connsiteY107" fmla="*/ 1199668 h 2888770"/>
              <a:gd name="connsiteX108" fmla="*/ 1097790 w 2007426"/>
              <a:gd name="connsiteY108" fmla="*/ 1085368 h 2888770"/>
              <a:gd name="connsiteX109" fmla="*/ 1046990 w 2007426"/>
              <a:gd name="connsiteY109" fmla="*/ 1047268 h 2888770"/>
              <a:gd name="connsiteX110" fmla="*/ 1059690 w 2007426"/>
              <a:gd name="connsiteY110" fmla="*/ 996468 h 2888770"/>
              <a:gd name="connsiteX111" fmla="*/ 1002538 w 2007426"/>
              <a:gd name="connsiteY111" fmla="*/ 907568 h 2888770"/>
              <a:gd name="connsiteX112" fmla="*/ 1021590 w 2007426"/>
              <a:gd name="connsiteY112" fmla="*/ 748818 h 2888770"/>
              <a:gd name="connsiteX113" fmla="*/ 1046990 w 2007426"/>
              <a:gd name="connsiteY113" fmla="*/ 621818 h 2888770"/>
              <a:gd name="connsiteX114" fmla="*/ 970790 w 2007426"/>
              <a:gd name="connsiteY114" fmla="*/ 520218 h 2888770"/>
              <a:gd name="connsiteX115" fmla="*/ 1008890 w 2007426"/>
              <a:gd name="connsiteY115" fmla="*/ 501168 h 2888770"/>
              <a:gd name="connsiteX116" fmla="*/ 1110490 w 2007426"/>
              <a:gd name="connsiteY116" fmla="*/ 507518 h 2888770"/>
              <a:gd name="connsiteX117" fmla="*/ 1116838 w 2007426"/>
              <a:gd name="connsiteY117" fmla="*/ 463068 h 2888770"/>
              <a:gd name="connsiteX118" fmla="*/ 1078738 w 2007426"/>
              <a:gd name="connsiteY118" fmla="*/ 444018 h 2888770"/>
              <a:gd name="connsiteX119" fmla="*/ 919990 w 2007426"/>
              <a:gd name="connsiteY119" fmla="*/ 399568 h 2888770"/>
              <a:gd name="connsiteX120" fmla="*/ 875538 w 2007426"/>
              <a:gd name="connsiteY120" fmla="*/ 355118 h 2888770"/>
              <a:gd name="connsiteX121" fmla="*/ 812038 w 2007426"/>
              <a:gd name="connsiteY121" fmla="*/ 367818 h 2888770"/>
              <a:gd name="connsiteX122" fmla="*/ 761238 w 2007426"/>
              <a:gd name="connsiteY122" fmla="*/ 304318 h 2888770"/>
              <a:gd name="connsiteX123" fmla="*/ 799338 w 2007426"/>
              <a:gd name="connsiteY123" fmla="*/ 247168 h 2888770"/>
              <a:gd name="connsiteX124" fmla="*/ 773938 w 2007426"/>
              <a:gd name="connsiteY124" fmla="*/ 107468 h 2888770"/>
              <a:gd name="connsiteX125" fmla="*/ 716790 w 2007426"/>
              <a:gd name="connsiteY125" fmla="*/ 63018 h 2888770"/>
              <a:gd name="connsiteX126" fmla="*/ 761238 w 2007426"/>
              <a:gd name="connsiteY126" fmla="*/ 12218 h 2888770"/>
              <a:gd name="connsiteX127" fmla="*/ 828438 w 2007426"/>
              <a:gd name="connsiteY127" fmla="*/ 0 h 2888770"/>
              <a:gd name="connsiteX0" fmla="*/ 1726822 w 2007426"/>
              <a:gd name="connsiteY0" fmla="*/ 2668292 h 2888770"/>
              <a:gd name="connsiteX1" fmla="*/ 1726822 w 2007426"/>
              <a:gd name="connsiteY1" fmla="*/ 2668292 h 2888770"/>
              <a:gd name="connsiteX2" fmla="*/ 1726822 w 2007426"/>
              <a:gd name="connsiteY2" fmla="*/ 2668292 h 2888770"/>
              <a:gd name="connsiteX3" fmla="*/ 828438 w 2007426"/>
              <a:gd name="connsiteY3" fmla="*/ 0 h 2888770"/>
              <a:gd name="connsiteX4" fmla="*/ 859666 w 2007426"/>
              <a:gd name="connsiteY4" fmla="*/ 12218 h 2888770"/>
              <a:gd name="connsiteX5" fmla="*/ 873954 w 2007426"/>
              <a:gd name="connsiteY5" fmla="*/ 88418 h 2888770"/>
              <a:gd name="connsiteX6" fmla="*/ 854902 w 2007426"/>
              <a:gd name="connsiteY6" fmla="*/ 121756 h 2888770"/>
              <a:gd name="connsiteX7" fmla="*/ 897766 w 2007426"/>
              <a:gd name="connsiteY7" fmla="*/ 155094 h 2888770"/>
              <a:gd name="connsiteX8" fmla="*/ 973966 w 2007426"/>
              <a:gd name="connsiteY8" fmla="*/ 150330 h 2888770"/>
              <a:gd name="connsiteX9" fmla="*/ 997778 w 2007426"/>
              <a:gd name="connsiteY9" fmla="*/ 169382 h 2888770"/>
              <a:gd name="connsiteX10" fmla="*/ 1040638 w 2007426"/>
              <a:gd name="connsiteY10" fmla="*/ 155094 h 2888770"/>
              <a:gd name="connsiteX11" fmla="*/ 1212090 w 2007426"/>
              <a:gd name="connsiteY11" fmla="*/ 240818 h 2888770"/>
              <a:gd name="connsiteX12" fmla="*/ 1183514 w 2007426"/>
              <a:gd name="connsiteY12" fmla="*/ 393218 h 2888770"/>
              <a:gd name="connsiteX13" fmla="*/ 1264478 w 2007426"/>
              <a:gd name="connsiteY13" fmla="*/ 417030 h 2888770"/>
              <a:gd name="connsiteX14" fmla="*/ 1369254 w 2007426"/>
              <a:gd name="connsiteY14" fmla="*/ 488468 h 2888770"/>
              <a:gd name="connsiteX15" fmla="*/ 1464502 w 2007426"/>
              <a:gd name="connsiteY15" fmla="*/ 502756 h 2888770"/>
              <a:gd name="connsiteX16" fmla="*/ 1478790 w 2007426"/>
              <a:gd name="connsiteY16" fmla="*/ 436082 h 2888770"/>
              <a:gd name="connsiteX17" fmla="*/ 1421638 w 2007426"/>
              <a:gd name="connsiteY17" fmla="*/ 426556 h 2888770"/>
              <a:gd name="connsiteX18" fmla="*/ 1412114 w 2007426"/>
              <a:gd name="connsiteY18" fmla="*/ 383694 h 2888770"/>
              <a:gd name="connsiteX19" fmla="*/ 1450214 w 2007426"/>
              <a:gd name="connsiteY19" fmla="*/ 374168 h 2888770"/>
              <a:gd name="connsiteX20" fmla="*/ 1435926 w 2007426"/>
              <a:gd name="connsiteY20" fmla="*/ 326542 h 2888770"/>
              <a:gd name="connsiteX21" fmla="*/ 1474026 w 2007426"/>
              <a:gd name="connsiteY21" fmla="*/ 288442 h 2888770"/>
              <a:gd name="connsiteX22" fmla="*/ 1507366 w 2007426"/>
              <a:gd name="connsiteY22" fmla="*/ 321782 h 2888770"/>
              <a:gd name="connsiteX23" fmla="*/ 1540702 w 2007426"/>
              <a:gd name="connsiteY23" fmla="*/ 297968 h 2888770"/>
              <a:gd name="connsiteX24" fmla="*/ 1593090 w 2007426"/>
              <a:gd name="connsiteY24" fmla="*/ 321782 h 2888770"/>
              <a:gd name="connsiteX25" fmla="*/ 1540702 w 2007426"/>
              <a:gd name="connsiteY25" fmla="*/ 455130 h 2888770"/>
              <a:gd name="connsiteX26" fmla="*/ 1655002 w 2007426"/>
              <a:gd name="connsiteY26" fmla="*/ 440842 h 2888770"/>
              <a:gd name="connsiteX27" fmla="*/ 1688338 w 2007426"/>
              <a:gd name="connsiteY27" fmla="*/ 478942 h 2888770"/>
              <a:gd name="connsiteX28" fmla="*/ 1688338 w 2007426"/>
              <a:gd name="connsiteY28" fmla="*/ 512282 h 2888770"/>
              <a:gd name="connsiteX29" fmla="*/ 1788354 w 2007426"/>
              <a:gd name="connsiteY29" fmla="*/ 598006 h 2888770"/>
              <a:gd name="connsiteX30" fmla="*/ 1778826 w 2007426"/>
              <a:gd name="connsiteY30" fmla="*/ 678968 h 2888770"/>
              <a:gd name="connsiteX31" fmla="*/ 1816926 w 2007426"/>
              <a:gd name="connsiteY31" fmla="*/ 702782 h 2888770"/>
              <a:gd name="connsiteX32" fmla="*/ 1816926 w 2007426"/>
              <a:gd name="connsiteY32" fmla="*/ 745642 h 2888770"/>
              <a:gd name="connsiteX33" fmla="*/ 1864554 w 2007426"/>
              <a:gd name="connsiteY33" fmla="*/ 759930 h 2888770"/>
              <a:gd name="connsiteX34" fmla="*/ 2007426 w 2007426"/>
              <a:gd name="connsiteY34" fmla="*/ 921856 h 2888770"/>
              <a:gd name="connsiteX35" fmla="*/ 1922974 w 2007426"/>
              <a:gd name="connsiteY35" fmla="*/ 1025504 h 2888770"/>
              <a:gd name="connsiteX36" fmla="*/ 1921702 w 2007426"/>
              <a:gd name="connsiteY36" fmla="*/ 1021868 h 2888770"/>
              <a:gd name="connsiteX37" fmla="*/ 1864554 w 2007426"/>
              <a:gd name="connsiteY37" fmla="*/ 1021868 h 2888770"/>
              <a:gd name="connsiteX38" fmla="*/ 1859790 w 2007426"/>
              <a:gd name="connsiteY38" fmla="*/ 1121882 h 2888770"/>
              <a:gd name="connsiteX39" fmla="*/ 1826454 w 2007426"/>
              <a:gd name="connsiteY39" fmla="*/ 1155218 h 2888770"/>
              <a:gd name="connsiteX40" fmla="*/ 1850266 w 2007426"/>
              <a:gd name="connsiteY40" fmla="*/ 1231418 h 2888770"/>
              <a:gd name="connsiteX41" fmla="*/ 1812166 w 2007426"/>
              <a:gd name="connsiteY41" fmla="*/ 1250468 h 2888770"/>
              <a:gd name="connsiteX42" fmla="*/ 1755014 w 2007426"/>
              <a:gd name="connsiteY42" fmla="*/ 1283806 h 2888770"/>
              <a:gd name="connsiteX43" fmla="*/ 1745490 w 2007426"/>
              <a:gd name="connsiteY43" fmla="*/ 1326668 h 2888770"/>
              <a:gd name="connsiteX44" fmla="*/ 1783590 w 2007426"/>
              <a:gd name="connsiteY44" fmla="*/ 1388582 h 2888770"/>
              <a:gd name="connsiteX45" fmla="*/ 1755014 w 2007426"/>
              <a:gd name="connsiteY45" fmla="*/ 1417156 h 2888770"/>
              <a:gd name="connsiteX46" fmla="*/ 1721678 w 2007426"/>
              <a:gd name="connsiteY46" fmla="*/ 1583842 h 2888770"/>
              <a:gd name="connsiteX47" fmla="*/ 1674054 w 2007426"/>
              <a:gd name="connsiteY47" fmla="*/ 1674330 h 2888770"/>
              <a:gd name="connsiteX48" fmla="*/ 1793114 w 2007426"/>
              <a:gd name="connsiteY48" fmla="*/ 1688618 h 2888770"/>
              <a:gd name="connsiteX49" fmla="*/ 1793114 w 2007426"/>
              <a:gd name="connsiteY49" fmla="*/ 1736242 h 2888770"/>
              <a:gd name="connsiteX50" fmla="*/ 1712154 w 2007426"/>
              <a:gd name="connsiteY50" fmla="*/ 1826730 h 2888770"/>
              <a:gd name="connsiteX51" fmla="*/ 1707390 w 2007426"/>
              <a:gd name="connsiteY51" fmla="*/ 1898168 h 2888770"/>
              <a:gd name="connsiteX52" fmla="*/ 1778828 w 2007426"/>
              <a:gd name="connsiteY52" fmla="*/ 2017230 h 2888770"/>
              <a:gd name="connsiteX53" fmla="*/ 1764540 w 2007426"/>
              <a:gd name="connsiteY53" fmla="*/ 2060094 h 2888770"/>
              <a:gd name="connsiteX54" fmla="*/ 1783590 w 2007426"/>
              <a:gd name="connsiteY54" fmla="*/ 2074382 h 2888770"/>
              <a:gd name="connsiteX55" fmla="*/ 1783590 w 2007426"/>
              <a:gd name="connsiteY55" fmla="*/ 2260118 h 2888770"/>
              <a:gd name="connsiteX56" fmla="*/ 1726440 w 2007426"/>
              <a:gd name="connsiteY56" fmla="*/ 2355368 h 2888770"/>
              <a:gd name="connsiteX57" fmla="*/ 1783590 w 2007426"/>
              <a:gd name="connsiteY57" fmla="*/ 2417282 h 2888770"/>
              <a:gd name="connsiteX58" fmla="*/ 1708802 w 2007426"/>
              <a:gd name="connsiteY58" fmla="*/ 2482722 h 2888770"/>
              <a:gd name="connsiteX59" fmla="*/ 1707390 w 2007426"/>
              <a:gd name="connsiteY59" fmla="*/ 2476018 h 2888770"/>
              <a:gd name="connsiteX60" fmla="*/ 1427990 w 2007426"/>
              <a:gd name="connsiteY60" fmla="*/ 2514118 h 2888770"/>
              <a:gd name="connsiteX61" fmla="*/ 1364490 w 2007426"/>
              <a:gd name="connsiteY61" fmla="*/ 2583968 h 2888770"/>
              <a:gd name="connsiteX62" fmla="*/ 1243840 w 2007426"/>
              <a:gd name="connsiteY62" fmla="*/ 2679218 h 2888770"/>
              <a:gd name="connsiteX63" fmla="*/ 1231140 w 2007426"/>
              <a:gd name="connsiteY63" fmla="*/ 2609368 h 2888770"/>
              <a:gd name="connsiteX64" fmla="*/ 1193040 w 2007426"/>
              <a:gd name="connsiteY64" fmla="*/ 2571268 h 2888770"/>
              <a:gd name="connsiteX65" fmla="*/ 1110490 w 2007426"/>
              <a:gd name="connsiteY65" fmla="*/ 2609368 h 2888770"/>
              <a:gd name="connsiteX66" fmla="*/ 989840 w 2007426"/>
              <a:gd name="connsiteY66" fmla="*/ 2622068 h 2888770"/>
              <a:gd name="connsiteX67" fmla="*/ 970790 w 2007426"/>
              <a:gd name="connsiteY67" fmla="*/ 2660168 h 2888770"/>
              <a:gd name="connsiteX68" fmla="*/ 767590 w 2007426"/>
              <a:gd name="connsiteY68" fmla="*/ 2685568 h 2888770"/>
              <a:gd name="connsiteX69" fmla="*/ 691390 w 2007426"/>
              <a:gd name="connsiteY69" fmla="*/ 2742718 h 2888770"/>
              <a:gd name="connsiteX70" fmla="*/ 608840 w 2007426"/>
              <a:gd name="connsiteY70" fmla="*/ 2780818 h 2888770"/>
              <a:gd name="connsiteX71" fmla="*/ 424690 w 2007426"/>
              <a:gd name="connsiteY71" fmla="*/ 2774466 h 2888770"/>
              <a:gd name="connsiteX72" fmla="*/ 373890 w 2007426"/>
              <a:gd name="connsiteY72" fmla="*/ 2768118 h 2888770"/>
              <a:gd name="connsiteX73" fmla="*/ 348490 w 2007426"/>
              <a:gd name="connsiteY73" fmla="*/ 2831618 h 2888770"/>
              <a:gd name="connsiteX74" fmla="*/ 259590 w 2007426"/>
              <a:gd name="connsiteY74" fmla="*/ 2888770 h 2888770"/>
              <a:gd name="connsiteX75" fmla="*/ 189740 w 2007426"/>
              <a:gd name="connsiteY75" fmla="*/ 2857018 h 2888770"/>
              <a:gd name="connsiteX76" fmla="*/ 113540 w 2007426"/>
              <a:gd name="connsiteY76" fmla="*/ 2869718 h 2888770"/>
              <a:gd name="connsiteX77" fmla="*/ 11940 w 2007426"/>
              <a:gd name="connsiteY77" fmla="*/ 2825266 h 2888770"/>
              <a:gd name="connsiteX78" fmla="*/ 0 w 2007426"/>
              <a:gd name="connsiteY78" fmla="*/ 2735718 h 2888770"/>
              <a:gd name="connsiteX79" fmla="*/ 83378 w 2007426"/>
              <a:gd name="connsiteY79" fmla="*/ 2712554 h 2888770"/>
              <a:gd name="connsiteX80" fmla="*/ 116714 w 2007426"/>
              <a:gd name="connsiteY80" fmla="*/ 2726842 h 2888770"/>
              <a:gd name="connsiteX81" fmla="*/ 178626 w 2007426"/>
              <a:gd name="connsiteY81" fmla="*/ 2693506 h 2888770"/>
              <a:gd name="connsiteX82" fmla="*/ 392938 w 2007426"/>
              <a:gd name="connsiteY82" fmla="*/ 2622068 h 2888770"/>
              <a:gd name="connsiteX83" fmla="*/ 421514 w 2007426"/>
              <a:gd name="connsiteY83" fmla="*/ 2545868 h 2888770"/>
              <a:gd name="connsiteX84" fmla="*/ 573914 w 2007426"/>
              <a:gd name="connsiteY84" fmla="*/ 2422042 h 2888770"/>
              <a:gd name="connsiteX85" fmla="*/ 688214 w 2007426"/>
              <a:gd name="connsiteY85" fmla="*/ 2298218 h 2888770"/>
              <a:gd name="connsiteX86" fmla="*/ 764414 w 2007426"/>
              <a:gd name="connsiteY86" fmla="*/ 2250594 h 2888770"/>
              <a:gd name="connsiteX87" fmla="*/ 821566 w 2007426"/>
              <a:gd name="connsiteY87" fmla="*/ 2202968 h 2888770"/>
              <a:gd name="connsiteX88" fmla="*/ 826326 w 2007426"/>
              <a:gd name="connsiteY88" fmla="*/ 2064856 h 2888770"/>
              <a:gd name="connsiteX89" fmla="*/ 921578 w 2007426"/>
              <a:gd name="connsiteY89" fmla="*/ 1988656 h 2888770"/>
              <a:gd name="connsiteX90" fmla="*/ 1007302 w 2007426"/>
              <a:gd name="connsiteY90" fmla="*/ 1931506 h 2888770"/>
              <a:gd name="connsiteX91" fmla="*/ 1031114 w 2007426"/>
              <a:gd name="connsiteY91" fmla="*/ 1874356 h 2888770"/>
              <a:gd name="connsiteX92" fmla="*/ 1045402 w 2007426"/>
              <a:gd name="connsiteY92" fmla="*/ 1821968 h 2888770"/>
              <a:gd name="connsiteX93" fmla="*/ 1078738 w 2007426"/>
              <a:gd name="connsiteY93" fmla="*/ 1788630 h 2888770"/>
              <a:gd name="connsiteX94" fmla="*/ 1078738 w 2007426"/>
              <a:gd name="connsiteY94" fmla="*/ 1736242 h 2888770"/>
              <a:gd name="connsiteX95" fmla="*/ 1026354 w 2007426"/>
              <a:gd name="connsiteY95" fmla="*/ 1712430 h 2888770"/>
              <a:gd name="connsiteX96" fmla="*/ 1026354 w 2007426"/>
              <a:gd name="connsiteY96" fmla="*/ 1679094 h 2888770"/>
              <a:gd name="connsiteX97" fmla="*/ 1016826 w 2007426"/>
              <a:gd name="connsiteY97" fmla="*/ 1636230 h 2888770"/>
              <a:gd name="connsiteX98" fmla="*/ 1069214 w 2007426"/>
              <a:gd name="connsiteY98" fmla="*/ 1607656 h 2888770"/>
              <a:gd name="connsiteX99" fmla="*/ 1088266 w 2007426"/>
              <a:gd name="connsiteY99" fmla="*/ 1521930 h 2888770"/>
              <a:gd name="connsiteX100" fmla="*/ 1007302 w 2007426"/>
              <a:gd name="connsiteY100" fmla="*/ 1469542 h 2888770"/>
              <a:gd name="connsiteX101" fmla="*/ 1012066 w 2007426"/>
              <a:gd name="connsiteY101" fmla="*/ 1431442 h 2888770"/>
              <a:gd name="connsiteX102" fmla="*/ 950154 w 2007426"/>
              <a:gd name="connsiteY102" fmla="*/ 1417156 h 2888770"/>
              <a:gd name="connsiteX103" fmla="*/ 978726 w 2007426"/>
              <a:gd name="connsiteY103" fmla="*/ 1379056 h 2888770"/>
              <a:gd name="connsiteX104" fmla="*/ 929322 w 2007426"/>
              <a:gd name="connsiteY104" fmla="*/ 1303648 h 2888770"/>
              <a:gd name="connsiteX105" fmla="*/ 970790 w 2007426"/>
              <a:gd name="connsiteY105" fmla="*/ 1288568 h 2888770"/>
              <a:gd name="connsiteX106" fmla="*/ 1091438 w 2007426"/>
              <a:gd name="connsiteY106" fmla="*/ 1199668 h 2888770"/>
              <a:gd name="connsiteX107" fmla="*/ 1097790 w 2007426"/>
              <a:gd name="connsiteY107" fmla="*/ 1085368 h 2888770"/>
              <a:gd name="connsiteX108" fmla="*/ 1046990 w 2007426"/>
              <a:gd name="connsiteY108" fmla="*/ 1047268 h 2888770"/>
              <a:gd name="connsiteX109" fmla="*/ 1059690 w 2007426"/>
              <a:gd name="connsiteY109" fmla="*/ 996468 h 2888770"/>
              <a:gd name="connsiteX110" fmla="*/ 1002538 w 2007426"/>
              <a:gd name="connsiteY110" fmla="*/ 907568 h 2888770"/>
              <a:gd name="connsiteX111" fmla="*/ 1021590 w 2007426"/>
              <a:gd name="connsiteY111" fmla="*/ 748818 h 2888770"/>
              <a:gd name="connsiteX112" fmla="*/ 1046990 w 2007426"/>
              <a:gd name="connsiteY112" fmla="*/ 621818 h 2888770"/>
              <a:gd name="connsiteX113" fmla="*/ 970790 w 2007426"/>
              <a:gd name="connsiteY113" fmla="*/ 520218 h 2888770"/>
              <a:gd name="connsiteX114" fmla="*/ 1008890 w 2007426"/>
              <a:gd name="connsiteY114" fmla="*/ 501168 h 2888770"/>
              <a:gd name="connsiteX115" fmla="*/ 1110490 w 2007426"/>
              <a:gd name="connsiteY115" fmla="*/ 507518 h 2888770"/>
              <a:gd name="connsiteX116" fmla="*/ 1116838 w 2007426"/>
              <a:gd name="connsiteY116" fmla="*/ 463068 h 2888770"/>
              <a:gd name="connsiteX117" fmla="*/ 1078738 w 2007426"/>
              <a:gd name="connsiteY117" fmla="*/ 444018 h 2888770"/>
              <a:gd name="connsiteX118" fmla="*/ 919990 w 2007426"/>
              <a:gd name="connsiteY118" fmla="*/ 399568 h 2888770"/>
              <a:gd name="connsiteX119" fmla="*/ 875538 w 2007426"/>
              <a:gd name="connsiteY119" fmla="*/ 355118 h 2888770"/>
              <a:gd name="connsiteX120" fmla="*/ 812038 w 2007426"/>
              <a:gd name="connsiteY120" fmla="*/ 367818 h 2888770"/>
              <a:gd name="connsiteX121" fmla="*/ 761238 w 2007426"/>
              <a:gd name="connsiteY121" fmla="*/ 304318 h 2888770"/>
              <a:gd name="connsiteX122" fmla="*/ 799338 w 2007426"/>
              <a:gd name="connsiteY122" fmla="*/ 247168 h 2888770"/>
              <a:gd name="connsiteX123" fmla="*/ 773938 w 2007426"/>
              <a:gd name="connsiteY123" fmla="*/ 107468 h 2888770"/>
              <a:gd name="connsiteX124" fmla="*/ 716790 w 2007426"/>
              <a:gd name="connsiteY124" fmla="*/ 63018 h 2888770"/>
              <a:gd name="connsiteX125" fmla="*/ 761238 w 2007426"/>
              <a:gd name="connsiteY125" fmla="*/ 12218 h 2888770"/>
              <a:gd name="connsiteX126" fmla="*/ 828438 w 2007426"/>
              <a:gd name="connsiteY126" fmla="*/ 0 h 2888770"/>
              <a:gd name="connsiteX0" fmla="*/ 828438 w 2007426"/>
              <a:gd name="connsiteY0" fmla="*/ 0 h 2888770"/>
              <a:gd name="connsiteX1" fmla="*/ 859666 w 2007426"/>
              <a:gd name="connsiteY1" fmla="*/ 12218 h 2888770"/>
              <a:gd name="connsiteX2" fmla="*/ 873954 w 2007426"/>
              <a:gd name="connsiteY2" fmla="*/ 88418 h 2888770"/>
              <a:gd name="connsiteX3" fmla="*/ 854902 w 2007426"/>
              <a:gd name="connsiteY3" fmla="*/ 121756 h 2888770"/>
              <a:gd name="connsiteX4" fmla="*/ 897766 w 2007426"/>
              <a:gd name="connsiteY4" fmla="*/ 155094 h 2888770"/>
              <a:gd name="connsiteX5" fmla="*/ 973966 w 2007426"/>
              <a:gd name="connsiteY5" fmla="*/ 150330 h 2888770"/>
              <a:gd name="connsiteX6" fmla="*/ 997778 w 2007426"/>
              <a:gd name="connsiteY6" fmla="*/ 169382 h 2888770"/>
              <a:gd name="connsiteX7" fmla="*/ 1040638 w 2007426"/>
              <a:gd name="connsiteY7" fmla="*/ 155094 h 2888770"/>
              <a:gd name="connsiteX8" fmla="*/ 1212090 w 2007426"/>
              <a:gd name="connsiteY8" fmla="*/ 240818 h 2888770"/>
              <a:gd name="connsiteX9" fmla="*/ 1183514 w 2007426"/>
              <a:gd name="connsiteY9" fmla="*/ 393218 h 2888770"/>
              <a:gd name="connsiteX10" fmla="*/ 1264478 w 2007426"/>
              <a:gd name="connsiteY10" fmla="*/ 417030 h 2888770"/>
              <a:gd name="connsiteX11" fmla="*/ 1369254 w 2007426"/>
              <a:gd name="connsiteY11" fmla="*/ 488468 h 2888770"/>
              <a:gd name="connsiteX12" fmla="*/ 1464502 w 2007426"/>
              <a:gd name="connsiteY12" fmla="*/ 502756 h 2888770"/>
              <a:gd name="connsiteX13" fmla="*/ 1478790 w 2007426"/>
              <a:gd name="connsiteY13" fmla="*/ 436082 h 2888770"/>
              <a:gd name="connsiteX14" fmla="*/ 1421638 w 2007426"/>
              <a:gd name="connsiteY14" fmla="*/ 426556 h 2888770"/>
              <a:gd name="connsiteX15" fmla="*/ 1412114 w 2007426"/>
              <a:gd name="connsiteY15" fmla="*/ 383694 h 2888770"/>
              <a:gd name="connsiteX16" fmla="*/ 1450214 w 2007426"/>
              <a:gd name="connsiteY16" fmla="*/ 374168 h 2888770"/>
              <a:gd name="connsiteX17" fmla="*/ 1435926 w 2007426"/>
              <a:gd name="connsiteY17" fmla="*/ 326542 h 2888770"/>
              <a:gd name="connsiteX18" fmla="*/ 1474026 w 2007426"/>
              <a:gd name="connsiteY18" fmla="*/ 288442 h 2888770"/>
              <a:gd name="connsiteX19" fmla="*/ 1507366 w 2007426"/>
              <a:gd name="connsiteY19" fmla="*/ 321782 h 2888770"/>
              <a:gd name="connsiteX20" fmla="*/ 1540702 w 2007426"/>
              <a:gd name="connsiteY20" fmla="*/ 297968 h 2888770"/>
              <a:gd name="connsiteX21" fmla="*/ 1593090 w 2007426"/>
              <a:gd name="connsiteY21" fmla="*/ 321782 h 2888770"/>
              <a:gd name="connsiteX22" fmla="*/ 1540702 w 2007426"/>
              <a:gd name="connsiteY22" fmla="*/ 455130 h 2888770"/>
              <a:gd name="connsiteX23" fmla="*/ 1655002 w 2007426"/>
              <a:gd name="connsiteY23" fmla="*/ 440842 h 2888770"/>
              <a:gd name="connsiteX24" fmla="*/ 1688338 w 2007426"/>
              <a:gd name="connsiteY24" fmla="*/ 478942 h 2888770"/>
              <a:gd name="connsiteX25" fmla="*/ 1688338 w 2007426"/>
              <a:gd name="connsiteY25" fmla="*/ 512282 h 2888770"/>
              <a:gd name="connsiteX26" fmla="*/ 1788354 w 2007426"/>
              <a:gd name="connsiteY26" fmla="*/ 598006 h 2888770"/>
              <a:gd name="connsiteX27" fmla="*/ 1778826 w 2007426"/>
              <a:gd name="connsiteY27" fmla="*/ 678968 h 2888770"/>
              <a:gd name="connsiteX28" fmla="*/ 1816926 w 2007426"/>
              <a:gd name="connsiteY28" fmla="*/ 702782 h 2888770"/>
              <a:gd name="connsiteX29" fmla="*/ 1816926 w 2007426"/>
              <a:gd name="connsiteY29" fmla="*/ 745642 h 2888770"/>
              <a:gd name="connsiteX30" fmla="*/ 1864554 w 2007426"/>
              <a:gd name="connsiteY30" fmla="*/ 759930 h 2888770"/>
              <a:gd name="connsiteX31" fmla="*/ 2007426 w 2007426"/>
              <a:gd name="connsiteY31" fmla="*/ 921856 h 2888770"/>
              <a:gd name="connsiteX32" fmla="*/ 1922974 w 2007426"/>
              <a:gd name="connsiteY32" fmla="*/ 1025504 h 2888770"/>
              <a:gd name="connsiteX33" fmla="*/ 1921702 w 2007426"/>
              <a:gd name="connsiteY33" fmla="*/ 1021868 h 2888770"/>
              <a:gd name="connsiteX34" fmla="*/ 1864554 w 2007426"/>
              <a:gd name="connsiteY34" fmla="*/ 1021868 h 2888770"/>
              <a:gd name="connsiteX35" fmla="*/ 1859790 w 2007426"/>
              <a:gd name="connsiteY35" fmla="*/ 1121882 h 2888770"/>
              <a:gd name="connsiteX36" fmla="*/ 1826454 w 2007426"/>
              <a:gd name="connsiteY36" fmla="*/ 1155218 h 2888770"/>
              <a:gd name="connsiteX37" fmla="*/ 1850266 w 2007426"/>
              <a:gd name="connsiteY37" fmla="*/ 1231418 h 2888770"/>
              <a:gd name="connsiteX38" fmla="*/ 1812166 w 2007426"/>
              <a:gd name="connsiteY38" fmla="*/ 1250468 h 2888770"/>
              <a:gd name="connsiteX39" fmla="*/ 1755014 w 2007426"/>
              <a:gd name="connsiteY39" fmla="*/ 1283806 h 2888770"/>
              <a:gd name="connsiteX40" fmla="*/ 1745490 w 2007426"/>
              <a:gd name="connsiteY40" fmla="*/ 1326668 h 2888770"/>
              <a:gd name="connsiteX41" fmla="*/ 1783590 w 2007426"/>
              <a:gd name="connsiteY41" fmla="*/ 1388582 h 2888770"/>
              <a:gd name="connsiteX42" fmla="*/ 1755014 w 2007426"/>
              <a:gd name="connsiteY42" fmla="*/ 1417156 h 2888770"/>
              <a:gd name="connsiteX43" fmla="*/ 1721678 w 2007426"/>
              <a:gd name="connsiteY43" fmla="*/ 1583842 h 2888770"/>
              <a:gd name="connsiteX44" fmla="*/ 1674054 w 2007426"/>
              <a:gd name="connsiteY44" fmla="*/ 1674330 h 2888770"/>
              <a:gd name="connsiteX45" fmla="*/ 1793114 w 2007426"/>
              <a:gd name="connsiteY45" fmla="*/ 1688618 h 2888770"/>
              <a:gd name="connsiteX46" fmla="*/ 1793114 w 2007426"/>
              <a:gd name="connsiteY46" fmla="*/ 1736242 h 2888770"/>
              <a:gd name="connsiteX47" fmla="*/ 1712154 w 2007426"/>
              <a:gd name="connsiteY47" fmla="*/ 1826730 h 2888770"/>
              <a:gd name="connsiteX48" fmla="*/ 1707390 w 2007426"/>
              <a:gd name="connsiteY48" fmla="*/ 1898168 h 2888770"/>
              <a:gd name="connsiteX49" fmla="*/ 1778828 w 2007426"/>
              <a:gd name="connsiteY49" fmla="*/ 2017230 h 2888770"/>
              <a:gd name="connsiteX50" fmla="*/ 1764540 w 2007426"/>
              <a:gd name="connsiteY50" fmla="*/ 2060094 h 2888770"/>
              <a:gd name="connsiteX51" fmla="*/ 1783590 w 2007426"/>
              <a:gd name="connsiteY51" fmla="*/ 2074382 h 2888770"/>
              <a:gd name="connsiteX52" fmla="*/ 1783590 w 2007426"/>
              <a:gd name="connsiteY52" fmla="*/ 2260118 h 2888770"/>
              <a:gd name="connsiteX53" fmla="*/ 1726440 w 2007426"/>
              <a:gd name="connsiteY53" fmla="*/ 2355368 h 2888770"/>
              <a:gd name="connsiteX54" fmla="*/ 1783590 w 2007426"/>
              <a:gd name="connsiteY54" fmla="*/ 2417282 h 2888770"/>
              <a:gd name="connsiteX55" fmla="*/ 1708802 w 2007426"/>
              <a:gd name="connsiteY55" fmla="*/ 2482722 h 2888770"/>
              <a:gd name="connsiteX56" fmla="*/ 1707390 w 2007426"/>
              <a:gd name="connsiteY56" fmla="*/ 2476018 h 2888770"/>
              <a:gd name="connsiteX57" fmla="*/ 1427990 w 2007426"/>
              <a:gd name="connsiteY57" fmla="*/ 2514118 h 2888770"/>
              <a:gd name="connsiteX58" fmla="*/ 1364490 w 2007426"/>
              <a:gd name="connsiteY58" fmla="*/ 2583968 h 2888770"/>
              <a:gd name="connsiteX59" fmla="*/ 1243840 w 2007426"/>
              <a:gd name="connsiteY59" fmla="*/ 2679218 h 2888770"/>
              <a:gd name="connsiteX60" fmla="*/ 1231140 w 2007426"/>
              <a:gd name="connsiteY60" fmla="*/ 2609368 h 2888770"/>
              <a:gd name="connsiteX61" fmla="*/ 1193040 w 2007426"/>
              <a:gd name="connsiteY61" fmla="*/ 2571268 h 2888770"/>
              <a:gd name="connsiteX62" fmla="*/ 1110490 w 2007426"/>
              <a:gd name="connsiteY62" fmla="*/ 2609368 h 2888770"/>
              <a:gd name="connsiteX63" fmla="*/ 989840 w 2007426"/>
              <a:gd name="connsiteY63" fmla="*/ 2622068 h 2888770"/>
              <a:gd name="connsiteX64" fmla="*/ 970790 w 2007426"/>
              <a:gd name="connsiteY64" fmla="*/ 2660168 h 2888770"/>
              <a:gd name="connsiteX65" fmla="*/ 767590 w 2007426"/>
              <a:gd name="connsiteY65" fmla="*/ 2685568 h 2888770"/>
              <a:gd name="connsiteX66" fmla="*/ 691390 w 2007426"/>
              <a:gd name="connsiteY66" fmla="*/ 2742718 h 2888770"/>
              <a:gd name="connsiteX67" fmla="*/ 608840 w 2007426"/>
              <a:gd name="connsiteY67" fmla="*/ 2780818 h 2888770"/>
              <a:gd name="connsiteX68" fmla="*/ 424690 w 2007426"/>
              <a:gd name="connsiteY68" fmla="*/ 2774466 h 2888770"/>
              <a:gd name="connsiteX69" fmla="*/ 373890 w 2007426"/>
              <a:gd name="connsiteY69" fmla="*/ 2768118 h 2888770"/>
              <a:gd name="connsiteX70" fmla="*/ 348490 w 2007426"/>
              <a:gd name="connsiteY70" fmla="*/ 2831618 h 2888770"/>
              <a:gd name="connsiteX71" fmla="*/ 259590 w 2007426"/>
              <a:gd name="connsiteY71" fmla="*/ 2888770 h 2888770"/>
              <a:gd name="connsiteX72" fmla="*/ 189740 w 2007426"/>
              <a:gd name="connsiteY72" fmla="*/ 2857018 h 2888770"/>
              <a:gd name="connsiteX73" fmla="*/ 113540 w 2007426"/>
              <a:gd name="connsiteY73" fmla="*/ 2869718 h 2888770"/>
              <a:gd name="connsiteX74" fmla="*/ 11940 w 2007426"/>
              <a:gd name="connsiteY74" fmla="*/ 2825266 h 2888770"/>
              <a:gd name="connsiteX75" fmla="*/ 0 w 2007426"/>
              <a:gd name="connsiteY75" fmla="*/ 2735718 h 2888770"/>
              <a:gd name="connsiteX76" fmla="*/ 83378 w 2007426"/>
              <a:gd name="connsiteY76" fmla="*/ 2712554 h 2888770"/>
              <a:gd name="connsiteX77" fmla="*/ 116714 w 2007426"/>
              <a:gd name="connsiteY77" fmla="*/ 2726842 h 2888770"/>
              <a:gd name="connsiteX78" fmla="*/ 178626 w 2007426"/>
              <a:gd name="connsiteY78" fmla="*/ 2693506 h 2888770"/>
              <a:gd name="connsiteX79" fmla="*/ 392938 w 2007426"/>
              <a:gd name="connsiteY79" fmla="*/ 2622068 h 2888770"/>
              <a:gd name="connsiteX80" fmla="*/ 421514 w 2007426"/>
              <a:gd name="connsiteY80" fmla="*/ 2545868 h 2888770"/>
              <a:gd name="connsiteX81" fmla="*/ 573914 w 2007426"/>
              <a:gd name="connsiteY81" fmla="*/ 2422042 h 2888770"/>
              <a:gd name="connsiteX82" fmla="*/ 688214 w 2007426"/>
              <a:gd name="connsiteY82" fmla="*/ 2298218 h 2888770"/>
              <a:gd name="connsiteX83" fmla="*/ 764414 w 2007426"/>
              <a:gd name="connsiteY83" fmla="*/ 2250594 h 2888770"/>
              <a:gd name="connsiteX84" fmla="*/ 821566 w 2007426"/>
              <a:gd name="connsiteY84" fmla="*/ 2202968 h 2888770"/>
              <a:gd name="connsiteX85" fmla="*/ 826326 w 2007426"/>
              <a:gd name="connsiteY85" fmla="*/ 2064856 h 2888770"/>
              <a:gd name="connsiteX86" fmla="*/ 921578 w 2007426"/>
              <a:gd name="connsiteY86" fmla="*/ 1988656 h 2888770"/>
              <a:gd name="connsiteX87" fmla="*/ 1007302 w 2007426"/>
              <a:gd name="connsiteY87" fmla="*/ 1931506 h 2888770"/>
              <a:gd name="connsiteX88" fmla="*/ 1031114 w 2007426"/>
              <a:gd name="connsiteY88" fmla="*/ 1874356 h 2888770"/>
              <a:gd name="connsiteX89" fmla="*/ 1045402 w 2007426"/>
              <a:gd name="connsiteY89" fmla="*/ 1821968 h 2888770"/>
              <a:gd name="connsiteX90" fmla="*/ 1078738 w 2007426"/>
              <a:gd name="connsiteY90" fmla="*/ 1788630 h 2888770"/>
              <a:gd name="connsiteX91" fmla="*/ 1078738 w 2007426"/>
              <a:gd name="connsiteY91" fmla="*/ 1736242 h 2888770"/>
              <a:gd name="connsiteX92" fmla="*/ 1026354 w 2007426"/>
              <a:gd name="connsiteY92" fmla="*/ 1712430 h 2888770"/>
              <a:gd name="connsiteX93" fmla="*/ 1026354 w 2007426"/>
              <a:gd name="connsiteY93" fmla="*/ 1679094 h 2888770"/>
              <a:gd name="connsiteX94" fmla="*/ 1016826 w 2007426"/>
              <a:gd name="connsiteY94" fmla="*/ 1636230 h 2888770"/>
              <a:gd name="connsiteX95" fmla="*/ 1069214 w 2007426"/>
              <a:gd name="connsiteY95" fmla="*/ 1607656 h 2888770"/>
              <a:gd name="connsiteX96" fmla="*/ 1088266 w 2007426"/>
              <a:gd name="connsiteY96" fmla="*/ 1521930 h 2888770"/>
              <a:gd name="connsiteX97" fmla="*/ 1007302 w 2007426"/>
              <a:gd name="connsiteY97" fmla="*/ 1469542 h 2888770"/>
              <a:gd name="connsiteX98" fmla="*/ 1012066 w 2007426"/>
              <a:gd name="connsiteY98" fmla="*/ 1431442 h 2888770"/>
              <a:gd name="connsiteX99" fmla="*/ 950154 w 2007426"/>
              <a:gd name="connsiteY99" fmla="*/ 1417156 h 2888770"/>
              <a:gd name="connsiteX100" fmla="*/ 978726 w 2007426"/>
              <a:gd name="connsiteY100" fmla="*/ 1379056 h 2888770"/>
              <a:gd name="connsiteX101" fmla="*/ 929322 w 2007426"/>
              <a:gd name="connsiteY101" fmla="*/ 1303648 h 2888770"/>
              <a:gd name="connsiteX102" fmla="*/ 970790 w 2007426"/>
              <a:gd name="connsiteY102" fmla="*/ 1288568 h 2888770"/>
              <a:gd name="connsiteX103" fmla="*/ 1091438 w 2007426"/>
              <a:gd name="connsiteY103" fmla="*/ 1199668 h 2888770"/>
              <a:gd name="connsiteX104" fmla="*/ 1097790 w 2007426"/>
              <a:gd name="connsiteY104" fmla="*/ 1085368 h 2888770"/>
              <a:gd name="connsiteX105" fmla="*/ 1046990 w 2007426"/>
              <a:gd name="connsiteY105" fmla="*/ 1047268 h 2888770"/>
              <a:gd name="connsiteX106" fmla="*/ 1059690 w 2007426"/>
              <a:gd name="connsiteY106" fmla="*/ 996468 h 2888770"/>
              <a:gd name="connsiteX107" fmla="*/ 1002538 w 2007426"/>
              <a:gd name="connsiteY107" fmla="*/ 907568 h 2888770"/>
              <a:gd name="connsiteX108" fmla="*/ 1021590 w 2007426"/>
              <a:gd name="connsiteY108" fmla="*/ 748818 h 2888770"/>
              <a:gd name="connsiteX109" fmla="*/ 1046990 w 2007426"/>
              <a:gd name="connsiteY109" fmla="*/ 621818 h 2888770"/>
              <a:gd name="connsiteX110" fmla="*/ 970790 w 2007426"/>
              <a:gd name="connsiteY110" fmla="*/ 520218 h 2888770"/>
              <a:gd name="connsiteX111" fmla="*/ 1008890 w 2007426"/>
              <a:gd name="connsiteY111" fmla="*/ 501168 h 2888770"/>
              <a:gd name="connsiteX112" fmla="*/ 1110490 w 2007426"/>
              <a:gd name="connsiteY112" fmla="*/ 507518 h 2888770"/>
              <a:gd name="connsiteX113" fmla="*/ 1116838 w 2007426"/>
              <a:gd name="connsiteY113" fmla="*/ 463068 h 2888770"/>
              <a:gd name="connsiteX114" fmla="*/ 1078738 w 2007426"/>
              <a:gd name="connsiteY114" fmla="*/ 444018 h 2888770"/>
              <a:gd name="connsiteX115" fmla="*/ 919990 w 2007426"/>
              <a:gd name="connsiteY115" fmla="*/ 399568 h 2888770"/>
              <a:gd name="connsiteX116" fmla="*/ 875538 w 2007426"/>
              <a:gd name="connsiteY116" fmla="*/ 355118 h 2888770"/>
              <a:gd name="connsiteX117" fmla="*/ 812038 w 2007426"/>
              <a:gd name="connsiteY117" fmla="*/ 367818 h 2888770"/>
              <a:gd name="connsiteX118" fmla="*/ 761238 w 2007426"/>
              <a:gd name="connsiteY118" fmla="*/ 304318 h 2888770"/>
              <a:gd name="connsiteX119" fmla="*/ 799338 w 2007426"/>
              <a:gd name="connsiteY119" fmla="*/ 247168 h 2888770"/>
              <a:gd name="connsiteX120" fmla="*/ 773938 w 2007426"/>
              <a:gd name="connsiteY120" fmla="*/ 107468 h 2888770"/>
              <a:gd name="connsiteX121" fmla="*/ 716790 w 2007426"/>
              <a:gd name="connsiteY121" fmla="*/ 63018 h 2888770"/>
              <a:gd name="connsiteX122" fmla="*/ 761238 w 2007426"/>
              <a:gd name="connsiteY122" fmla="*/ 12218 h 2888770"/>
              <a:gd name="connsiteX123" fmla="*/ 828438 w 2007426"/>
              <a:gd name="connsiteY123" fmla="*/ 0 h 288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2007426" h="2888770">
                <a:moveTo>
                  <a:pt x="828438" y="0"/>
                </a:moveTo>
                <a:lnTo>
                  <a:pt x="859666" y="12218"/>
                </a:lnTo>
                <a:lnTo>
                  <a:pt x="873954" y="88418"/>
                </a:lnTo>
                <a:lnTo>
                  <a:pt x="854902" y="121756"/>
                </a:lnTo>
                <a:lnTo>
                  <a:pt x="897766" y="155094"/>
                </a:lnTo>
                <a:lnTo>
                  <a:pt x="973966" y="150330"/>
                </a:lnTo>
                <a:lnTo>
                  <a:pt x="997778" y="169382"/>
                </a:lnTo>
                <a:lnTo>
                  <a:pt x="1040638" y="155094"/>
                </a:lnTo>
                <a:lnTo>
                  <a:pt x="1212090" y="240818"/>
                </a:lnTo>
                <a:lnTo>
                  <a:pt x="1183514" y="393218"/>
                </a:lnTo>
                <a:lnTo>
                  <a:pt x="1264478" y="417030"/>
                </a:lnTo>
                <a:lnTo>
                  <a:pt x="1369254" y="488468"/>
                </a:lnTo>
                <a:lnTo>
                  <a:pt x="1464502" y="502756"/>
                </a:lnTo>
                <a:lnTo>
                  <a:pt x="1478790" y="436082"/>
                </a:lnTo>
                <a:lnTo>
                  <a:pt x="1421638" y="426556"/>
                </a:lnTo>
                <a:lnTo>
                  <a:pt x="1412114" y="383694"/>
                </a:lnTo>
                <a:lnTo>
                  <a:pt x="1450214" y="374168"/>
                </a:lnTo>
                <a:lnTo>
                  <a:pt x="1435926" y="326542"/>
                </a:lnTo>
                <a:lnTo>
                  <a:pt x="1474026" y="288442"/>
                </a:lnTo>
                <a:lnTo>
                  <a:pt x="1507366" y="321782"/>
                </a:lnTo>
                <a:lnTo>
                  <a:pt x="1540702" y="297968"/>
                </a:lnTo>
                <a:lnTo>
                  <a:pt x="1593090" y="321782"/>
                </a:lnTo>
                <a:lnTo>
                  <a:pt x="1540702" y="455130"/>
                </a:lnTo>
                <a:lnTo>
                  <a:pt x="1655002" y="440842"/>
                </a:lnTo>
                <a:lnTo>
                  <a:pt x="1688338" y="478942"/>
                </a:lnTo>
                <a:lnTo>
                  <a:pt x="1688338" y="512282"/>
                </a:lnTo>
                <a:lnTo>
                  <a:pt x="1788354" y="598006"/>
                </a:lnTo>
                <a:lnTo>
                  <a:pt x="1778826" y="678968"/>
                </a:lnTo>
                <a:lnTo>
                  <a:pt x="1816926" y="702782"/>
                </a:lnTo>
                <a:lnTo>
                  <a:pt x="1816926" y="745642"/>
                </a:lnTo>
                <a:lnTo>
                  <a:pt x="1864554" y="759930"/>
                </a:lnTo>
                <a:lnTo>
                  <a:pt x="2007426" y="921856"/>
                </a:lnTo>
                <a:lnTo>
                  <a:pt x="1922974" y="1025504"/>
                </a:lnTo>
                <a:lnTo>
                  <a:pt x="1921702" y="1021868"/>
                </a:lnTo>
                <a:lnTo>
                  <a:pt x="1864554" y="1021868"/>
                </a:lnTo>
                <a:lnTo>
                  <a:pt x="1859790" y="1121882"/>
                </a:lnTo>
                <a:lnTo>
                  <a:pt x="1826454" y="1155218"/>
                </a:lnTo>
                <a:lnTo>
                  <a:pt x="1850266" y="1231418"/>
                </a:lnTo>
                <a:lnTo>
                  <a:pt x="1812166" y="1250468"/>
                </a:lnTo>
                <a:lnTo>
                  <a:pt x="1755014" y="1283806"/>
                </a:lnTo>
                <a:lnTo>
                  <a:pt x="1745490" y="1326668"/>
                </a:lnTo>
                <a:lnTo>
                  <a:pt x="1783590" y="1388582"/>
                </a:lnTo>
                <a:lnTo>
                  <a:pt x="1755014" y="1417156"/>
                </a:lnTo>
                <a:lnTo>
                  <a:pt x="1721678" y="1583842"/>
                </a:lnTo>
                <a:lnTo>
                  <a:pt x="1674054" y="1674330"/>
                </a:lnTo>
                <a:lnTo>
                  <a:pt x="1793114" y="1688618"/>
                </a:lnTo>
                <a:lnTo>
                  <a:pt x="1793114" y="1736242"/>
                </a:lnTo>
                <a:lnTo>
                  <a:pt x="1712154" y="1826730"/>
                </a:lnTo>
                <a:lnTo>
                  <a:pt x="1707390" y="1898168"/>
                </a:lnTo>
                <a:lnTo>
                  <a:pt x="1778828" y="2017230"/>
                </a:lnTo>
                <a:lnTo>
                  <a:pt x="1764540" y="2060094"/>
                </a:lnTo>
                <a:lnTo>
                  <a:pt x="1783590" y="2074382"/>
                </a:lnTo>
                <a:lnTo>
                  <a:pt x="1783590" y="2260118"/>
                </a:lnTo>
                <a:lnTo>
                  <a:pt x="1726440" y="2355368"/>
                </a:lnTo>
                <a:lnTo>
                  <a:pt x="1783590" y="2417282"/>
                </a:lnTo>
                <a:lnTo>
                  <a:pt x="1708802" y="2482722"/>
                </a:lnTo>
                <a:lnTo>
                  <a:pt x="1707390" y="2476018"/>
                </a:lnTo>
                <a:lnTo>
                  <a:pt x="1427990" y="2514118"/>
                </a:lnTo>
                <a:lnTo>
                  <a:pt x="1364490" y="2583968"/>
                </a:lnTo>
                <a:lnTo>
                  <a:pt x="1243840" y="2679218"/>
                </a:lnTo>
                <a:lnTo>
                  <a:pt x="1231140" y="2609368"/>
                </a:lnTo>
                <a:lnTo>
                  <a:pt x="1193040" y="2571268"/>
                </a:lnTo>
                <a:lnTo>
                  <a:pt x="1110490" y="2609368"/>
                </a:lnTo>
                <a:lnTo>
                  <a:pt x="989840" y="2622068"/>
                </a:lnTo>
                <a:lnTo>
                  <a:pt x="970790" y="2660168"/>
                </a:lnTo>
                <a:lnTo>
                  <a:pt x="767590" y="2685568"/>
                </a:lnTo>
                <a:lnTo>
                  <a:pt x="691390" y="2742718"/>
                </a:lnTo>
                <a:lnTo>
                  <a:pt x="608840" y="2780818"/>
                </a:lnTo>
                <a:lnTo>
                  <a:pt x="424690" y="2774466"/>
                </a:lnTo>
                <a:lnTo>
                  <a:pt x="373890" y="2768118"/>
                </a:lnTo>
                <a:lnTo>
                  <a:pt x="348490" y="2831618"/>
                </a:lnTo>
                <a:lnTo>
                  <a:pt x="259590" y="2888770"/>
                </a:lnTo>
                <a:lnTo>
                  <a:pt x="189740" y="2857018"/>
                </a:lnTo>
                <a:lnTo>
                  <a:pt x="113540" y="2869718"/>
                </a:lnTo>
                <a:lnTo>
                  <a:pt x="11940" y="2825266"/>
                </a:lnTo>
                <a:lnTo>
                  <a:pt x="0" y="2735718"/>
                </a:lnTo>
                <a:lnTo>
                  <a:pt x="83378" y="2712554"/>
                </a:lnTo>
                <a:lnTo>
                  <a:pt x="116714" y="2726842"/>
                </a:lnTo>
                <a:lnTo>
                  <a:pt x="178626" y="2693506"/>
                </a:lnTo>
                <a:lnTo>
                  <a:pt x="392938" y="2622068"/>
                </a:lnTo>
                <a:lnTo>
                  <a:pt x="421514" y="2545868"/>
                </a:lnTo>
                <a:lnTo>
                  <a:pt x="573914" y="2422042"/>
                </a:lnTo>
                <a:lnTo>
                  <a:pt x="688214" y="2298218"/>
                </a:lnTo>
                <a:lnTo>
                  <a:pt x="764414" y="2250594"/>
                </a:lnTo>
                <a:lnTo>
                  <a:pt x="821566" y="2202968"/>
                </a:lnTo>
                <a:lnTo>
                  <a:pt x="826326" y="2064856"/>
                </a:lnTo>
                <a:lnTo>
                  <a:pt x="921578" y="1988656"/>
                </a:lnTo>
                <a:lnTo>
                  <a:pt x="1007302" y="1931506"/>
                </a:lnTo>
                <a:lnTo>
                  <a:pt x="1031114" y="1874356"/>
                </a:lnTo>
                <a:lnTo>
                  <a:pt x="1045402" y="1821968"/>
                </a:lnTo>
                <a:lnTo>
                  <a:pt x="1078738" y="1788630"/>
                </a:lnTo>
                <a:lnTo>
                  <a:pt x="1078738" y="1736242"/>
                </a:lnTo>
                <a:lnTo>
                  <a:pt x="1026354" y="1712430"/>
                </a:lnTo>
                <a:lnTo>
                  <a:pt x="1026354" y="1679094"/>
                </a:lnTo>
                <a:lnTo>
                  <a:pt x="1016826" y="1636230"/>
                </a:lnTo>
                <a:lnTo>
                  <a:pt x="1069214" y="1607656"/>
                </a:lnTo>
                <a:lnTo>
                  <a:pt x="1088266" y="1521930"/>
                </a:lnTo>
                <a:lnTo>
                  <a:pt x="1007302" y="1469542"/>
                </a:lnTo>
                <a:lnTo>
                  <a:pt x="1012066" y="1431442"/>
                </a:lnTo>
                <a:lnTo>
                  <a:pt x="950154" y="1417156"/>
                </a:lnTo>
                <a:lnTo>
                  <a:pt x="978726" y="1379056"/>
                </a:lnTo>
                <a:lnTo>
                  <a:pt x="929322" y="1303648"/>
                </a:lnTo>
                <a:lnTo>
                  <a:pt x="970790" y="1288568"/>
                </a:lnTo>
                <a:lnTo>
                  <a:pt x="1091438" y="1199668"/>
                </a:lnTo>
                <a:lnTo>
                  <a:pt x="1097790" y="1085368"/>
                </a:lnTo>
                <a:lnTo>
                  <a:pt x="1046990" y="1047268"/>
                </a:lnTo>
                <a:lnTo>
                  <a:pt x="1059690" y="996468"/>
                </a:lnTo>
                <a:lnTo>
                  <a:pt x="1002538" y="907568"/>
                </a:lnTo>
                <a:lnTo>
                  <a:pt x="1021590" y="748818"/>
                </a:lnTo>
                <a:lnTo>
                  <a:pt x="1046990" y="621818"/>
                </a:lnTo>
                <a:lnTo>
                  <a:pt x="970790" y="520218"/>
                </a:lnTo>
                <a:lnTo>
                  <a:pt x="1008890" y="501168"/>
                </a:lnTo>
                <a:lnTo>
                  <a:pt x="1110490" y="507518"/>
                </a:lnTo>
                <a:lnTo>
                  <a:pt x="1116838" y="463068"/>
                </a:lnTo>
                <a:lnTo>
                  <a:pt x="1078738" y="444018"/>
                </a:lnTo>
                <a:lnTo>
                  <a:pt x="919990" y="399568"/>
                </a:lnTo>
                <a:lnTo>
                  <a:pt x="875538" y="355118"/>
                </a:lnTo>
                <a:lnTo>
                  <a:pt x="812038" y="367818"/>
                </a:lnTo>
                <a:lnTo>
                  <a:pt x="761238" y="304318"/>
                </a:lnTo>
                <a:lnTo>
                  <a:pt x="799338" y="247168"/>
                </a:lnTo>
                <a:lnTo>
                  <a:pt x="773938" y="107468"/>
                </a:lnTo>
                <a:lnTo>
                  <a:pt x="716790" y="63018"/>
                </a:lnTo>
                <a:lnTo>
                  <a:pt x="761238" y="12218"/>
                </a:lnTo>
                <a:lnTo>
                  <a:pt x="828438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83E0CB-DBDF-579B-60BD-4BF0DC86EB8C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北海道と比較した、福島県の正しいサイズはどれ？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5BD70FC-61FD-D147-6E53-71403ED06829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8EDA7EC-5750-047F-B124-2BCCCB8A21E8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BD627C6C-818D-4856-2790-5BD27E5EF911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8B549B8-32CC-3169-D90E-7BE35A3C02F9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3F6B02-7D72-BBE7-E25B-9D4AD66B5939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4F6970-B01B-7264-7F56-912D93715670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FDF2CDE-6800-45F7-C503-FBF4E91A26B3}"/>
              </a:ext>
            </a:extLst>
          </p:cNvPr>
          <p:cNvSpPr/>
          <p:nvPr/>
        </p:nvSpPr>
        <p:spPr>
          <a:xfrm>
            <a:off x="5669678" y="3262180"/>
            <a:ext cx="994470" cy="792858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676AF69-BC82-F89D-A9CD-66D24FC7D227}"/>
              </a:ext>
            </a:extLst>
          </p:cNvPr>
          <p:cNvSpPr/>
          <p:nvPr/>
        </p:nvSpPr>
        <p:spPr>
          <a:xfrm>
            <a:off x="1601050" y="3162300"/>
            <a:ext cx="1245026" cy="992618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AAB249B5-E788-9451-4A9C-25714A5C679E}"/>
              </a:ext>
            </a:extLst>
          </p:cNvPr>
          <p:cNvSpPr/>
          <p:nvPr/>
        </p:nvSpPr>
        <p:spPr>
          <a:xfrm>
            <a:off x="10535114" y="3395530"/>
            <a:ext cx="658274" cy="524820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50B1D4-20EE-85C4-D8AA-5A4B456341B4}"/>
              </a:ext>
            </a:extLst>
          </p:cNvPr>
          <p:cNvSpPr txBox="1"/>
          <p:nvPr/>
        </p:nvSpPr>
        <p:spPr>
          <a:xfrm>
            <a:off x="4251585" y="5269709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98C167-D974-3006-E164-C209004E1212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北海道と比較した、福島県の正しいサイズはどれ？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DA0DE70-4DF0-915D-3015-D7FBCE19BC89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BA8A82F4-F5DA-3A77-48FA-A156E294D712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8197F55-30EF-FCFD-36FF-68196CF94ABF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89CBD94-A8E3-B03D-369A-84CAFF579E05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5C1DAB-570F-FF7A-91A5-01AEBA834EB1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25C197C-C2B2-2293-A211-C8EC7804C4C5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36E8D62-89F9-7432-57F4-BC3F7E33E931}"/>
              </a:ext>
            </a:extLst>
          </p:cNvPr>
          <p:cNvSpPr txBox="1"/>
          <p:nvPr/>
        </p:nvSpPr>
        <p:spPr>
          <a:xfrm>
            <a:off x="1249161" y="6248535"/>
            <a:ext cx="969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latin typeface="+mj-ea"/>
                <a:ea typeface="+mj-ea"/>
              </a:rPr>
              <a:t>北海道は約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77,983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㎢、福島県は約</a:t>
            </a:r>
            <a:r>
              <a:rPr lang="en-US" altLang="ja-JP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13,784</a:t>
            </a:r>
            <a:r>
              <a:rPr lang="ja-JP" altLang="en-US" sz="2400" b="0" i="0" dirty="0">
                <a:solidFill>
                  <a:srgbClr val="202122"/>
                </a:solidFill>
                <a:effectLst/>
                <a:latin typeface="+mj-ea"/>
                <a:ea typeface="+mj-ea"/>
              </a:rPr>
              <a:t>㎢で面積比は約６：１です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33C2AD7D-F93A-B329-E643-951F8C993132}"/>
              </a:ext>
            </a:extLst>
          </p:cNvPr>
          <p:cNvSpPr/>
          <p:nvPr/>
        </p:nvSpPr>
        <p:spPr>
          <a:xfrm>
            <a:off x="5669678" y="3262180"/>
            <a:ext cx="994470" cy="792858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9DD36A87-94E7-2530-9D07-8C209DDCECFD}"/>
              </a:ext>
            </a:extLst>
          </p:cNvPr>
          <p:cNvSpPr/>
          <p:nvPr/>
        </p:nvSpPr>
        <p:spPr>
          <a:xfrm>
            <a:off x="1601050" y="3162300"/>
            <a:ext cx="1245026" cy="992618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3658F56-8313-F8DB-2270-6FFD40679844}"/>
              </a:ext>
            </a:extLst>
          </p:cNvPr>
          <p:cNvSpPr/>
          <p:nvPr/>
        </p:nvSpPr>
        <p:spPr>
          <a:xfrm>
            <a:off x="10535114" y="3395530"/>
            <a:ext cx="658274" cy="524820"/>
          </a:xfrm>
          <a:custGeom>
            <a:avLst/>
            <a:gdLst>
              <a:gd name="connsiteX0" fmla="*/ 3379588 w 5715000"/>
              <a:gd name="connsiteY0" fmla="*/ 0 h 4556380"/>
              <a:gd name="connsiteX1" fmla="*/ 3566160 w 5715000"/>
              <a:gd name="connsiteY1" fmla="*/ 99950 h 4556380"/>
              <a:gd name="connsiteX2" fmla="*/ 3695700 w 5715000"/>
              <a:gd name="connsiteY2" fmla="*/ 92330 h 4556380"/>
              <a:gd name="connsiteX3" fmla="*/ 3787140 w 5715000"/>
              <a:gd name="connsiteY3" fmla="*/ 890 h 4556380"/>
              <a:gd name="connsiteX4" fmla="*/ 3832860 w 5715000"/>
              <a:gd name="connsiteY4" fmla="*/ 92330 h 4556380"/>
              <a:gd name="connsiteX5" fmla="*/ 4008120 w 5715000"/>
              <a:gd name="connsiteY5" fmla="*/ 107570 h 4556380"/>
              <a:gd name="connsiteX6" fmla="*/ 3977640 w 5715000"/>
              <a:gd name="connsiteY6" fmla="*/ 183770 h 4556380"/>
              <a:gd name="connsiteX7" fmla="*/ 3992880 w 5715000"/>
              <a:gd name="connsiteY7" fmla="*/ 252350 h 4556380"/>
              <a:gd name="connsiteX8" fmla="*/ 4091940 w 5715000"/>
              <a:gd name="connsiteY8" fmla="*/ 290450 h 4556380"/>
              <a:gd name="connsiteX9" fmla="*/ 4297680 w 5715000"/>
              <a:gd name="connsiteY9" fmla="*/ 252350 h 4556380"/>
              <a:gd name="connsiteX10" fmla="*/ 4648200 w 5715000"/>
              <a:gd name="connsiteY10" fmla="*/ 336170 h 4556380"/>
              <a:gd name="connsiteX11" fmla="*/ 4648200 w 5715000"/>
              <a:gd name="connsiteY11" fmla="*/ 419990 h 4556380"/>
              <a:gd name="connsiteX12" fmla="*/ 4648200 w 5715000"/>
              <a:gd name="connsiteY12" fmla="*/ 480950 h 4556380"/>
              <a:gd name="connsiteX13" fmla="*/ 4625340 w 5715000"/>
              <a:gd name="connsiteY13" fmla="*/ 648590 h 4556380"/>
              <a:gd name="connsiteX14" fmla="*/ 4724400 w 5715000"/>
              <a:gd name="connsiteY14" fmla="*/ 694310 h 4556380"/>
              <a:gd name="connsiteX15" fmla="*/ 4732020 w 5715000"/>
              <a:gd name="connsiteY15" fmla="*/ 762890 h 4556380"/>
              <a:gd name="connsiteX16" fmla="*/ 4808220 w 5715000"/>
              <a:gd name="connsiteY16" fmla="*/ 762890 h 4556380"/>
              <a:gd name="connsiteX17" fmla="*/ 4968240 w 5715000"/>
              <a:gd name="connsiteY17" fmla="*/ 785750 h 4556380"/>
              <a:gd name="connsiteX18" fmla="*/ 4937760 w 5715000"/>
              <a:gd name="connsiteY18" fmla="*/ 694310 h 4556380"/>
              <a:gd name="connsiteX19" fmla="*/ 5151120 w 5715000"/>
              <a:gd name="connsiteY19" fmla="*/ 694310 h 4556380"/>
              <a:gd name="connsiteX20" fmla="*/ 5166360 w 5715000"/>
              <a:gd name="connsiteY20" fmla="*/ 496190 h 4556380"/>
              <a:gd name="connsiteX21" fmla="*/ 5166360 w 5715000"/>
              <a:gd name="connsiteY21" fmla="*/ 359030 h 4556380"/>
              <a:gd name="connsiteX22" fmla="*/ 5227320 w 5715000"/>
              <a:gd name="connsiteY22" fmla="*/ 305690 h 4556380"/>
              <a:gd name="connsiteX23" fmla="*/ 5382788 w 5715000"/>
              <a:gd name="connsiteY23" fmla="*/ 313094 h 4556380"/>
              <a:gd name="connsiteX24" fmla="*/ 5384800 w 5715000"/>
              <a:gd name="connsiteY24" fmla="*/ 314580 h 4556380"/>
              <a:gd name="connsiteX25" fmla="*/ 5391148 w 5715000"/>
              <a:gd name="connsiteY25" fmla="*/ 428880 h 4556380"/>
              <a:gd name="connsiteX26" fmla="*/ 5549900 w 5715000"/>
              <a:gd name="connsiteY26" fmla="*/ 600330 h 4556380"/>
              <a:gd name="connsiteX27" fmla="*/ 5549900 w 5715000"/>
              <a:gd name="connsiteY27" fmla="*/ 797180 h 4556380"/>
              <a:gd name="connsiteX28" fmla="*/ 5626100 w 5715000"/>
              <a:gd name="connsiteY28" fmla="*/ 873380 h 4556380"/>
              <a:gd name="connsiteX29" fmla="*/ 5619748 w 5715000"/>
              <a:gd name="connsiteY29" fmla="*/ 1127380 h 4556380"/>
              <a:gd name="connsiteX30" fmla="*/ 5651500 w 5715000"/>
              <a:gd name="connsiteY30" fmla="*/ 1197230 h 4556380"/>
              <a:gd name="connsiteX31" fmla="*/ 5651500 w 5715000"/>
              <a:gd name="connsiteY31" fmla="*/ 1254380 h 4556380"/>
              <a:gd name="connsiteX32" fmla="*/ 5670548 w 5715000"/>
              <a:gd name="connsiteY32" fmla="*/ 1311530 h 4556380"/>
              <a:gd name="connsiteX33" fmla="*/ 5676900 w 5715000"/>
              <a:gd name="connsiteY33" fmla="*/ 1590930 h 4556380"/>
              <a:gd name="connsiteX34" fmla="*/ 5689600 w 5715000"/>
              <a:gd name="connsiteY34" fmla="*/ 1679830 h 4556380"/>
              <a:gd name="connsiteX35" fmla="*/ 5715000 w 5715000"/>
              <a:gd name="connsiteY35" fmla="*/ 1813180 h 4556380"/>
              <a:gd name="connsiteX36" fmla="*/ 5708652 w 5715000"/>
              <a:gd name="connsiteY36" fmla="*/ 1952880 h 4556380"/>
              <a:gd name="connsiteX37" fmla="*/ 5695948 w 5715000"/>
              <a:gd name="connsiteY37" fmla="*/ 2035430 h 4556380"/>
              <a:gd name="connsiteX38" fmla="*/ 5689600 w 5715000"/>
              <a:gd name="connsiteY38" fmla="*/ 2137030 h 4556380"/>
              <a:gd name="connsiteX39" fmla="*/ 5695948 w 5715000"/>
              <a:gd name="connsiteY39" fmla="*/ 2194180 h 4556380"/>
              <a:gd name="connsiteX40" fmla="*/ 5695948 w 5715000"/>
              <a:gd name="connsiteY40" fmla="*/ 2264030 h 4556380"/>
              <a:gd name="connsiteX41" fmla="*/ 5689600 w 5715000"/>
              <a:gd name="connsiteY41" fmla="*/ 2321180 h 4556380"/>
              <a:gd name="connsiteX42" fmla="*/ 5702300 w 5715000"/>
              <a:gd name="connsiteY42" fmla="*/ 2365630 h 4556380"/>
              <a:gd name="connsiteX43" fmla="*/ 5670548 w 5715000"/>
              <a:gd name="connsiteY43" fmla="*/ 2492630 h 4556380"/>
              <a:gd name="connsiteX44" fmla="*/ 5689600 w 5715000"/>
              <a:gd name="connsiteY44" fmla="*/ 2530730 h 4556380"/>
              <a:gd name="connsiteX45" fmla="*/ 5632452 w 5715000"/>
              <a:gd name="connsiteY45" fmla="*/ 2702180 h 4556380"/>
              <a:gd name="connsiteX46" fmla="*/ 5657852 w 5715000"/>
              <a:gd name="connsiteY46" fmla="*/ 2854580 h 4556380"/>
              <a:gd name="connsiteX47" fmla="*/ 5594348 w 5715000"/>
              <a:gd name="connsiteY47" fmla="*/ 3006980 h 4556380"/>
              <a:gd name="connsiteX48" fmla="*/ 5613400 w 5715000"/>
              <a:gd name="connsiteY48" fmla="*/ 3197480 h 4556380"/>
              <a:gd name="connsiteX49" fmla="*/ 5613400 w 5715000"/>
              <a:gd name="connsiteY49" fmla="*/ 3318130 h 4556380"/>
              <a:gd name="connsiteX50" fmla="*/ 5524500 w 5715000"/>
              <a:gd name="connsiteY50" fmla="*/ 3438780 h 4556380"/>
              <a:gd name="connsiteX51" fmla="*/ 5518148 w 5715000"/>
              <a:gd name="connsiteY51" fmla="*/ 3680080 h 4556380"/>
              <a:gd name="connsiteX52" fmla="*/ 5537200 w 5715000"/>
              <a:gd name="connsiteY52" fmla="*/ 3737230 h 4556380"/>
              <a:gd name="connsiteX53" fmla="*/ 5537200 w 5715000"/>
              <a:gd name="connsiteY53" fmla="*/ 3800730 h 4556380"/>
              <a:gd name="connsiteX54" fmla="*/ 5454652 w 5715000"/>
              <a:gd name="connsiteY54" fmla="*/ 3883280 h 4556380"/>
              <a:gd name="connsiteX55" fmla="*/ 5429252 w 5715000"/>
              <a:gd name="connsiteY55" fmla="*/ 3921380 h 4556380"/>
              <a:gd name="connsiteX56" fmla="*/ 5340348 w 5715000"/>
              <a:gd name="connsiteY56" fmla="*/ 4022980 h 4556380"/>
              <a:gd name="connsiteX57" fmla="*/ 5283200 w 5715000"/>
              <a:gd name="connsiteY57" fmla="*/ 3978530 h 4556380"/>
              <a:gd name="connsiteX58" fmla="*/ 5175252 w 5715000"/>
              <a:gd name="connsiteY58" fmla="*/ 4061080 h 4556380"/>
              <a:gd name="connsiteX59" fmla="*/ 5092700 w 5715000"/>
              <a:gd name="connsiteY59" fmla="*/ 4099180 h 4556380"/>
              <a:gd name="connsiteX60" fmla="*/ 5048252 w 5715000"/>
              <a:gd name="connsiteY60" fmla="*/ 4124580 h 4556380"/>
              <a:gd name="connsiteX61" fmla="*/ 4978400 w 5715000"/>
              <a:gd name="connsiteY61" fmla="*/ 4169030 h 4556380"/>
              <a:gd name="connsiteX62" fmla="*/ 4933948 w 5715000"/>
              <a:gd name="connsiteY62" fmla="*/ 4276980 h 4556380"/>
              <a:gd name="connsiteX63" fmla="*/ 4832348 w 5715000"/>
              <a:gd name="connsiteY63" fmla="*/ 4226180 h 4556380"/>
              <a:gd name="connsiteX64" fmla="*/ 4749800 w 5715000"/>
              <a:gd name="connsiteY64" fmla="*/ 4257930 h 4556380"/>
              <a:gd name="connsiteX65" fmla="*/ 4692652 w 5715000"/>
              <a:gd name="connsiteY65" fmla="*/ 4200780 h 4556380"/>
              <a:gd name="connsiteX66" fmla="*/ 4578348 w 5715000"/>
              <a:gd name="connsiteY66" fmla="*/ 4156330 h 4556380"/>
              <a:gd name="connsiteX67" fmla="*/ 4457700 w 5715000"/>
              <a:gd name="connsiteY67" fmla="*/ 4137280 h 4556380"/>
              <a:gd name="connsiteX68" fmla="*/ 4349748 w 5715000"/>
              <a:gd name="connsiteY68" fmla="*/ 3978530 h 4556380"/>
              <a:gd name="connsiteX69" fmla="*/ 4279900 w 5715000"/>
              <a:gd name="connsiteY69" fmla="*/ 3984880 h 4556380"/>
              <a:gd name="connsiteX70" fmla="*/ 4279900 w 5715000"/>
              <a:gd name="connsiteY70" fmla="*/ 4080130 h 4556380"/>
              <a:gd name="connsiteX71" fmla="*/ 4349748 w 5715000"/>
              <a:gd name="connsiteY71" fmla="*/ 4213480 h 4556380"/>
              <a:gd name="connsiteX72" fmla="*/ 4184652 w 5715000"/>
              <a:gd name="connsiteY72" fmla="*/ 4308730 h 4556380"/>
              <a:gd name="connsiteX73" fmla="*/ 4159252 w 5715000"/>
              <a:gd name="connsiteY73" fmla="*/ 4327780 h 4556380"/>
              <a:gd name="connsiteX74" fmla="*/ 4095748 w 5715000"/>
              <a:gd name="connsiteY74" fmla="*/ 4423030 h 4556380"/>
              <a:gd name="connsiteX75" fmla="*/ 4032252 w 5715000"/>
              <a:gd name="connsiteY75" fmla="*/ 4467480 h 4556380"/>
              <a:gd name="connsiteX76" fmla="*/ 3975100 w 5715000"/>
              <a:gd name="connsiteY76" fmla="*/ 4556380 h 4556380"/>
              <a:gd name="connsiteX77" fmla="*/ 3898900 w 5715000"/>
              <a:gd name="connsiteY77" fmla="*/ 4461130 h 4556380"/>
              <a:gd name="connsiteX78" fmla="*/ 3822700 w 5715000"/>
              <a:gd name="connsiteY78" fmla="*/ 4410330 h 4556380"/>
              <a:gd name="connsiteX79" fmla="*/ 3683000 w 5715000"/>
              <a:gd name="connsiteY79" fmla="*/ 4372230 h 4556380"/>
              <a:gd name="connsiteX80" fmla="*/ 3651252 w 5715000"/>
              <a:gd name="connsiteY80" fmla="*/ 4219830 h 4556380"/>
              <a:gd name="connsiteX81" fmla="*/ 3536948 w 5715000"/>
              <a:gd name="connsiteY81" fmla="*/ 4169030 h 4556380"/>
              <a:gd name="connsiteX82" fmla="*/ 3492500 w 5715000"/>
              <a:gd name="connsiteY82" fmla="*/ 4061080 h 4556380"/>
              <a:gd name="connsiteX83" fmla="*/ 3390900 w 5715000"/>
              <a:gd name="connsiteY83" fmla="*/ 4035680 h 4556380"/>
              <a:gd name="connsiteX84" fmla="*/ 3333748 w 5715000"/>
              <a:gd name="connsiteY84" fmla="*/ 4022980 h 4556380"/>
              <a:gd name="connsiteX85" fmla="*/ 3289300 w 5715000"/>
              <a:gd name="connsiteY85" fmla="*/ 3965830 h 4556380"/>
              <a:gd name="connsiteX86" fmla="*/ 3302000 w 5715000"/>
              <a:gd name="connsiteY86" fmla="*/ 3921380 h 4556380"/>
              <a:gd name="connsiteX87" fmla="*/ 3289300 w 5715000"/>
              <a:gd name="connsiteY87" fmla="*/ 3826130 h 4556380"/>
              <a:gd name="connsiteX88" fmla="*/ 3276600 w 5715000"/>
              <a:gd name="connsiteY88" fmla="*/ 3768980 h 4556380"/>
              <a:gd name="connsiteX89" fmla="*/ 3308348 w 5715000"/>
              <a:gd name="connsiteY89" fmla="*/ 3711830 h 4556380"/>
              <a:gd name="connsiteX90" fmla="*/ 3308348 w 5715000"/>
              <a:gd name="connsiteY90" fmla="*/ 3673730 h 4556380"/>
              <a:gd name="connsiteX91" fmla="*/ 3155948 w 5715000"/>
              <a:gd name="connsiteY91" fmla="*/ 3673730 h 4556380"/>
              <a:gd name="connsiteX92" fmla="*/ 3130548 w 5715000"/>
              <a:gd name="connsiteY92" fmla="*/ 3534030 h 4556380"/>
              <a:gd name="connsiteX93" fmla="*/ 3060700 w 5715000"/>
              <a:gd name="connsiteY93" fmla="*/ 3476880 h 4556380"/>
              <a:gd name="connsiteX94" fmla="*/ 2946400 w 5715000"/>
              <a:gd name="connsiteY94" fmla="*/ 3349880 h 4556380"/>
              <a:gd name="connsiteX95" fmla="*/ 2832100 w 5715000"/>
              <a:gd name="connsiteY95" fmla="*/ 3299080 h 4556380"/>
              <a:gd name="connsiteX96" fmla="*/ 2762252 w 5715000"/>
              <a:gd name="connsiteY96" fmla="*/ 3292730 h 4556380"/>
              <a:gd name="connsiteX97" fmla="*/ 2654300 w 5715000"/>
              <a:gd name="connsiteY97" fmla="*/ 3241930 h 4556380"/>
              <a:gd name="connsiteX98" fmla="*/ 2444748 w 5715000"/>
              <a:gd name="connsiteY98" fmla="*/ 3197480 h 4556380"/>
              <a:gd name="connsiteX99" fmla="*/ 2362200 w 5715000"/>
              <a:gd name="connsiteY99" fmla="*/ 3172080 h 4556380"/>
              <a:gd name="connsiteX100" fmla="*/ 2228852 w 5715000"/>
              <a:gd name="connsiteY100" fmla="*/ 3184780 h 4556380"/>
              <a:gd name="connsiteX101" fmla="*/ 2032000 w 5715000"/>
              <a:gd name="connsiteY101" fmla="*/ 3241930 h 4556380"/>
              <a:gd name="connsiteX102" fmla="*/ 1987548 w 5715000"/>
              <a:gd name="connsiteY102" fmla="*/ 3299080 h 4556380"/>
              <a:gd name="connsiteX103" fmla="*/ 2006600 w 5715000"/>
              <a:gd name="connsiteY103" fmla="*/ 3381630 h 4556380"/>
              <a:gd name="connsiteX104" fmla="*/ 2006600 w 5715000"/>
              <a:gd name="connsiteY104" fmla="*/ 3426080 h 4556380"/>
              <a:gd name="connsiteX105" fmla="*/ 1854200 w 5715000"/>
              <a:gd name="connsiteY105" fmla="*/ 3426080 h 4556380"/>
              <a:gd name="connsiteX106" fmla="*/ 1758948 w 5715000"/>
              <a:gd name="connsiteY106" fmla="*/ 3495930 h 4556380"/>
              <a:gd name="connsiteX107" fmla="*/ 1663700 w 5715000"/>
              <a:gd name="connsiteY107" fmla="*/ 3489580 h 4556380"/>
              <a:gd name="connsiteX108" fmla="*/ 1562100 w 5715000"/>
              <a:gd name="connsiteY108" fmla="*/ 3546730 h 4556380"/>
              <a:gd name="connsiteX109" fmla="*/ 1524000 w 5715000"/>
              <a:gd name="connsiteY109" fmla="*/ 3610230 h 4556380"/>
              <a:gd name="connsiteX110" fmla="*/ 1397000 w 5715000"/>
              <a:gd name="connsiteY110" fmla="*/ 3622930 h 4556380"/>
              <a:gd name="connsiteX111" fmla="*/ 1390652 w 5715000"/>
              <a:gd name="connsiteY111" fmla="*/ 3686430 h 4556380"/>
              <a:gd name="connsiteX112" fmla="*/ 1282700 w 5715000"/>
              <a:gd name="connsiteY112" fmla="*/ 3705480 h 4556380"/>
              <a:gd name="connsiteX113" fmla="*/ 1238252 w 5715000"/>
              <a:gd name="connsiteY113" fmla="*/ 3756280 h 4556380"/>
              <a:gd name="connsiteX114" fmla="*/ 1181100 w 5715000"/>
              <a:gd name="connsiteY114" fmla="*/ 3807080 h 4556380"/>
              <a:gd name="connsiteX115" fmla="*/ 996948 w 5715000"/>
              <a:gd name="connsiteY115" fmla="*/ 3889630 h 4556380"/>
              <a:gd name="connsiteX116" fmla="*/ 927100 w 5715000"/>
              <a:gd name="connsiteY116" fmla="*/ 3876930 h 4556380"/>
              <a:gd name="connsiteX117" fmla="*/ 889000 w 5715000"/>
              <a:gd name="connsiteY117" fmla="*/ 3953130 h 4556380"/>
              <a:gd name="connsiteX118" fmla="*/ 755652 w 5715000"/>
              <a:gd name="connsiteY118" fmla="*/ 4016630 h 4556380"/>
              <a:gd name="connsiteX119" fmla="*/ 742948 w 5715000"/>
              <a:gd name="connsiteY119" fmla="*/ 4061080 h 4556380"/>
              <a:gd name="connsiteX120" fmla="*/ 679452 w 5715000"/>
              <a:gd name="connsiteY120" fmla="*/ 4086480 h 4556380"/>
              <a:gd name="connsiteX121" fmla="*/ 654052 w 5715000"/>
              <a:gd name="connsiteY121" fmla="*/ 4099180 h 4556380"/>
              <a:gd name="connsiteX122" fmla="*/ 622300 w 5715000"/>
              <a:gd name="connsiteY122" fmla="*/ 4073780 h 4556380"/>
              <a:gd name="connsiteX123" fmla="*/ 520700 w 5715000"/>
              <a:gd name="connsiteY123" fmla="*/ 4042030 h 4556380"/>
              <a:gd name="connsiteX124" fmla="*/ 317500 w 5715000"/>
              <a:gd name="connsiteY124" fmla="*/ 4003930 h 4556380"/>
              <a:gd name="connsiteX125" fmla="*/ 222252 w 5715000"/>
              <a:gd name="connsiteY125" fmla="*/ 4029330 h 4556380"/>
              <a:gd name="connsiteX126" fmla="*/ 193796 w 5715000"/>
              <a:gd name="connsiteY126" fmla="*/ 4005618 h 4556380"/>
              <a:gd name="connsiteX127" fmla="*/ 190500 w 5715000"/>
              <a:gd name="connsiteY127" fmla="*/ 3986150 h 4556380"/>
              <a:gd name="connsiteX128" fmla="*/ 243840 w 5715000"/>
              <a:gd name="connsiteY128" fmla="*/ 3909950 h 4556380"/>
              <a:gd name="connsiteX129" fmla="*/ 251460 w 5715000"/>
              <a:gd name="connsiteY129" fmla="*/ 3810890 h 4556380"/>
              <a:gd name="connsiteX130" fmla="*/ 243840 w 5715000"/>
              <a:gd name="connsiteY130" fmla="*/ 3711830 h 4556380"/>
              <a:gd name="connsiteX131" fmla="*/ 259080 w 5715000"/>
              <a:gd name="connsiteY131" fmla="*/ 3643250 h 4556380"/>
              <a:gd name="connsiteX132" fmla="*/ 259080 w 5715000"/>
              <a:gd name="connsiteY132" fmla="*/ 3574670 h 4556380"/>
              <a:gd name="connsiteX133" fmla="*/ 205740 w 5715000"/>
              <a:gd name="connsiteY133" fmla="*/ 3376550 h 4556380"/>
              <a:gd name="connsiteX134" fmla="*/ 228600 w 5715000"/>
              <a:gd name="connsiteY134" fmla="*/ 3102230 h 4556380"/>
              <a:gd name="connsiteX135" fmla="*/ 144780 w 5715000"/>
              <a:gd name="connsiteY135" fmla="*/ 2987930 h 4556380"/>
              <a:gd name="connsiteX136" fmla="*/ 60960 w 5715000"/>
              <a:gd name="connsiteY136" fmla="*/ 3026030 h 4556380"/>
              <a:gd name="connsiteX137" fmla="*/ 0 w 5715000"/>
              <a:gd name="connsiteY137" fmla="*/ 2843150 h 4556380"/>
              <a:gd name="connsiteX138" fmla="*/ 152400 w 5715000"/>
              <a:gd name="connsiteY138" fmla="*/ 2667890 h 4556380"/>
              <a:gd name="connsiteX139" fmla="*/ 175260 w 5715000"/>
              <a:gd name="connsiteY139" fmla="*/ 2492630 h 4556380"/>
              <a:gd name="connsiteX140" fmla="*/ 205740 w 5715000"/>
              <a:gd name="connsiteY140" fmla="*/ 2340230 h 4556380"/>
              <a:gd name="connsiteX141" fmla="*/ 198120 w 5715000"/>
              <a:gd name="connsiteY141" fmla="*/ 2271650 h 4556380"/>
              <a:gd name="connsiteX142" fmla="*/ 152400 w 5715000"/>
              <a:gd name="connsiteY142" fmla="*/ 2256410 h 4556380"/>
              <a:gd name="connsiteX143" fmla="*/ 114300 w 5715000"/>
              <a:gd name="connsiteY143" fmla="*/ 2187830 h 4556380"/>
              <a:gd name="connsiteX144" fmla="*/ 144780 w 5715000"/>
              <a:gd name="connsiteY144" fmla="*/ 2058290 h 4556380"/>
              <a:gd name="connsiteX145" fmla="*/ 205740 w 5715000"/>
              <a:gd name="connsiteY145" fmla="*/ 2035430 h 4556380"/>
              <a:gd name="connsiteX146" fmla="*/ 541020 w 5715000"/>
              <a:gd name="connsiteY146" fmla="*/ 1989710 h 4556380"/>
              <a:gd name="connsiteX147" fmla="*/ 609600 w 5715000"/>
              <a:gd name="connsiteY147" fmla="*/ 1974470 h 4556380"/>
              <a:gd name="connsiteX148" fmla="*/ 685800 w 5715000"/>
              <a:gd name="connsiteY148" fmla="*/ 1989710 h 4556380"/>
              <a:gd name="connsiteX149" fmla="*/ 731520 w 5715000"/>
              <a:gd name="connsiteY149" fmla="*/ 1951610 h 4556380"/>
              <a:gd name="connsiteX150" fmla="*/ 746760 w 5715000"/>
              <a:gd name="connsiteY150" fmla="*/ 1799210 h 4556380"/>
              <a:gd name="connsiteX151" fmla="*/ 876300 w 5715000"/>
              <a:gd name="connsiteY151" fmla="*/ 1776350 h 4556380"/>
              <a:gd name="connsiteX152" fmla="*/ 944880 w 5715000"/>
              <a:gd name="connsiteY152" fmla="*/ 1844930 h 4556380"/>
              <a:gd name="connsiteX153" fmla="*/ 1005840 w 5715000"/>
              <a:gd name="connsiteY153" fmla="*/ 1791590 h 4556380"/>
              <a:gd name="connsiteX154" fmla="*/ 1150620 w 5715000"/>
              <a:gd name="connsiteY154" fmla="*/ 1783970 h 4556380"/>
              <a:gd name="connsiteX155" fmla="*/ 1234440 w 5715000"/>
              <a:gd name="connsiteY155" fmla="*/ 1844930 h 4556380"/>
              <a:gd name="connsiteX156" fmla="*/ 1280160 w 5715000"/>
              <a:gd name="connsiteY156" fmla="*/ 1753490 h 4556380"/>
              <a:gd name="connsiteX157" fmla="*/ 1249680 w 5715000"/>
              <a:gd name="connsiteY157" fmla="*/ 1692530 h 4556380"/>
              <a:gd name="connsiteX158" fmla="*/ 1226820 w 5715000"/>
              <a:gd name="connsiteY158" fmla="*/ 1616330 h 4556380"/>
              <a:gd name="connsiteX159" fmla="*/ 1188720 w 5715000"/>
              <a:gd name="connsiteY159" fmla="*/ 1471550 h 4556380"/>
              <a:gd name="connsiteX160" fmla="*/ 1173480 w 5715000"/>
              <a:gd name="connsiteY160" fmla="*/ 1425830 h 4556380"/>
              <a:gd name="connsiteX161" fmla="*/ 1188720 w 5715000"/>
              <a:gd name="connsiteY161" fmla="*/ 1265810 h 4556380"/>
              <a:gd name="connsiteX162" fmla="*/ 1264920 w 5715000"/>
              <a:gd name="connsiteY162" fmla="*/ 1242950 h 4556380"/>
              <a:gd name="connsiteX163" fmla="*/ 1371600 w 5715000"/>
              <a:gd name="connsiteY163" fmla="*/ 1098170 h 4556380"/>
              <a:gd name="connsiteX164" fmla="*/ 1371600 w 5715000"/>
              <a:gd name="connsiteY164" fmla="*/ 1037210 h 4556380"/>
              <a:gd name="connsiteX165" fmla="*/ 1501140 w 5715000"/>
              <a:gd name="connsiteY165" fmla="*/ 922910 h 4556380"/>
              <a:gd name="connsiteX166" fmla="*/ 1493520 w 5715000"/>
              <a:gd name="connsiteY166" fmla="*/ 839090 h 4556380"/>
              <a:gd name="connsiteX167" fmla="*/ 1623060 w 5715000"/>
              <a:gd name="connsiteY167" fmla="*/ 740030 h 4556380"/>
              <a:gd name="connsiteX168" fmla="*/ 1737360 w 5715000"/>
              <a:gd name="connsiteY168" fmla="*/ 587630 h 4556380"/>
              <a:gd name="connsiteX169" fmla="*/ 1874520 w 5715000"/>
              <a:gd name="connsiteY169" fmla="*/ 564770 h 4556380"/>
              <a:gd name="connsiteX170" fmla="*/ 1958340 w 5715000"/>
              <a:gd name="connsiteY170" fmla="*/ 663830 h 4556380"/>
              <a:gd name="connsiteX171" fmla="*/ 2080260 w 5715000"/>
              <a:gd name="connsiteY171" fmla="*/ 602870 h 4556380"/>
              <a:gd name="connsiteX172" fmla="*/ 2179320 w 5715000"/>
              <a:gd name="connsiteY172" fmla="*/ 640970 h 4556380"/>
              <a:gd name="connsiteX173" fmla="*/ 2286000 w 5715000"/>
              <a:gd name="connsiteY173" fmla="*/ 625730 h 4556380"/>
              <a:gd name="connsiteX174" fmla="*/ 2324100 w 5715000"/>
              <a:gd name="connsiteY174" fmla="*/ 564770 h 4556380"/>
              <a:gd name="connsiteX175" fmla="*/ 2407920 w 5715000"/>
              <a:gd name="connsiteY175" fmla="*/ 633350 h 4556380"/>
              <a:gd name="connsiteX176" fmla="*/ 2446020 w 5715000"/>
              <a:gd name="connsiteY176" fmla="*/ 747650 h 4556380"/>
              <a:gd name="connsiteX177" fmla="*/ 2506980 w 5715000"/>
              <a:gd name="connsiteY177" fmla="*/ 831470 h 4556380"/>
              <a:gd name="connsiteX178" fmla="*/ 2659380 w 5715000"/>
              <a:gd name="connsiteY178" fmla="*/ 823850 h 4556380"/>
              <a:gd name="connsiteX179" fmla="*/ 2689860 w 5715000"/>
              <a:gd name="connsiteY179" fmla="*/ 778130 h 4556380"/>
              <a:gd name="connsiteX180" fmla="*/ 2758440 w 5715000"/>
              <a:gd name="connsiteY180" fmla="*/ 831470 h 4556380"/>
              <a:gd name="connsiteX181" fmla="*/ 2758440 w 5715000"/>
              <a:gd name="connsiteY181" fmla="*/ 854330 h 4556380"/>
              <a:gd name="connsiteX182" fmla="*/ 2865120 w 5715000"/>
              <a:gd name="connsiteY182" fmla="*/ 930530 h 4556380"/>
              <a:gd name="connsiteX183" fmla="*/ 2956560 w 5715000"/>
              <a:gd name="connsiteY183" fmla="*/ 922910 h 4556380"/>
              <a:gd name="connsiteX184" fmla="*/ 3009900 w 5715000"/>
              <a:gd name="connsiteY184" fmla="*/ 854330 h 4556380"/>
              <a:gd name="connsiteX185" fmla="*/ 3093720 w 5715000"/>
              <a:gd name="connsiteY185" fmla="*/ 854330 h 4556380"/>
              <a:gd name="connsiteX186" fmla="*/ 3223260 w 5715000"/>
              <a:gd name="connsiteY186" fmla="*/ 892430 h 4556380"/>
              <a:gd name="connsiteX187" fmla="*/ 3451860 w 5715000"/>
              <a:gd name="connsiteY187" fmla="*/ 656210 h 4556380"/>
              <a:gd name="connsiteX188" fmla="*/ 3337560 w 5715000"/>
              <a:gd name="connsiteY188" fmla="*/ 549530 h 4556380"/>
              <a:gd name="connsiteX189" fmla="*/ 3352800 w 5715000"/>
              <a:gd name="connsiteY189" fmla="*/ 488570 h 4556380"/>
              <a:gd name="connsiteX190" fmla="*/ 3383280 w 5715000"/>
              <a:gd name="connsiteY190" fmla="*/ 237110 h 4556380"/>
              <a:gd name="connsiteX191" fmla="*/ 3390900 w 5715000"/>
              <a:gd name="connsiteY191" fmla="*/ 176150 h 4556380"/>
              <a:gd name="connsiteX192" fmla="*/ 3375660 w 5715000"/>
              <a:gd name="connsiteY192" fmla="*/ 8510 h 455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5715000" h="4556380">
                <a:moveTo>
                  <a:pt x="3379588" y="0"/>
                </a:moveTo>
                <a:lnTo>
                  <a:pt x="3566160" y="99950"/>
                </a:lnTo>
                <a:lnTo>
                  <a:pt x="3695700" y="92330"/>
                </a:lnTo>
                <a:lnTo>
                  <a:pt x="3787140" y="890"/>
                </a:lnTo>
                <a:lnTo>
                  <a:pt x="3832860" y="92330"/>
                </a:lnTo>
                <a:lnTo>
                  <a:pt x="4008120" y="107570"/>
                </a:lnTo>
                <a:lnTo>
                  <a:pt x="3977640" y="183770"/>
                </a:lnTo>
                <a:lnTo>
                  <a:pt x="3992880" y="252350"/>
                </a:lnTo>
                <a:lnTo>
                  <a:pt x="4091940" y="290450"/>
                </a:lnTo>
                <a:lnTo>
                  <a:pt x="4297680" y="252350"/>
                </a:lnTo>
                <a:lnTo>
                  <a:pt x="4648200" y="336170"/>
                </a:lnTo>
                <a:lnTo>
                  <a:pt x="4648200" y="419990"/>
                </a:lnTo>
                <a:lnTo>
                  <a:pt x="4648200" y="480950"/>
                </a:lnTo>
                <a:lnTo>
                  <a:pt x="4625340" y="648590"/>
                </a:lnTo>
                <a:lnTo>
                  <a:pt x="4724400" y="694310"/>
                </a:lnTo>
                <a:lnTo>
                  <a:pt x="4732020" y="762890"/>
                </a:lnTo>
                <a:lnTo>
                  <a:pt x="4808220" y="762890"/>
                </a:lnTo>
                <a:lnTo>
                  <a:pt x="4968240" y="785750"/>
                </a:lnTo>
                <a:lnTo>
                  <a:pt x="4937760" y="694310"/>
                </a:lnTo>
                <a:lnTo>
                  <a:pt x="5151120" y="694310"/>
                </a:lnTo>
                <a:lnTo>
                  <a:pt x="5166360" y="496190"/>
                </a:lnTo>
                <a:lnTo>
                  <a:pt x="5166360" y="359030"/>
                </a:lnTo>
                <a:lnTo>
                  <a:pt x="5227320" y="305690"/>
                </a:lnTo>
                <a:lnTo>
                  <a:pt x="5382788" y="313094"/>
                </a:lnTo>
                <a:lnTo>
                  <a:pt x="5384800" y="314580"/>
                </a:lnTo>
                <a:lnTo>
                  <a:pt x="5391148" y="428880"/>
                </a:lnTo>
                <a:lnTo>
                  <a:pt x="5549900" y="600330"/>
                </a:lnTo>
                <a:lnTo>
                  <a:pt x="5549900" y="797180"/>
                </a:lnTo>
                <a:lnTo>
                  <a:pt x="5626100" y="873380"/>
                </a:lnTo>
                <a:lnTo>
                  <a:pt x="5619748" y="1127380"/>
                </a:lnTo>
                <a:lnTo>
                  <a:pt x="5651500" y="1197230"/>
                </a:lnTo>
                <a:lnTo>
                  <a:pt x="5651500" y="1254380"/>
                </a:lnTo>
                <a:lnTo>
                  <a:pt x="5670548" y="1311530"/>
                </a:lnTo>
                <a:lnTo>
                  <a:pt x="5676900" y="1590930"/>
                </a:lnTo>
                <a:lnTo>
                  <a:pt x="5689600" y="1679830"/>
                </a:lnTo>
                <a:lnTo>
                  <a:pt x="5715000" y="1813180"/>
                </a:lnTo>
                <a:lnTo>
                  <a:pt x="5708652" y="1952880"/>
                </a:lnTo>
                <a:lnTo>
                  <a:pt x="5695948" y="2035430"/>
                </a:lnTo>
                <a:lnTo>
                  <a:pt x="5689600" y="2137030"/>
                </a:lnTo>
                <a:lnTo>
                  <a:pt x="5695948" y="2194180"/>
                </a:lnTo>
                <a:lnTo>
                  <a:pt x="5695948" y="2264030"/>
                </a:lnTo>
                <a:lnTo>
                  <a:pt x="5689600" y="2321180"/>
                </a:lnTo>
                <a:lnTo>
                  <a:pt x="5702300" y="2365630"/>
                </a:lnTo>
                <a:lnTo>
                  <a:pt x="5670548" y="2492630"/>
                </a:lnTo>
                <a:lnTo>
                  <a:pt x="5689600" y="2530730"/>
                </a:lnTo>
                <a:lnTo>
                  <a:pt x="5632452" y="2702180"/>
                </a:lnTo>
                <a:lnTo>
                  <a:pt x="5657852" y="2854580"/>
                </a:lnTo>
                <a:lnTo>
                  <a:pt x="5594348" y="3006980"/>
                </a:lnTo>
                <a:lnTo>
                  <a:pt x="5613400" y="3197480"/>
                </a:lnTo>
                <a:lnTo>
                  <a:pt x="5613400" y="3318130"/>
                </a:lnTo>
                <a:lnTo>
                  <a:pt x="5524500" y="3438780"/>
                </a:lnTo>
                <a:lnTo>
                  <a:pt x="5518148" y="3680080"/>
                </a:lnTo>
                <a:lnTo>
                  <a:pt x="5537200" y="3737230"/>
                </a:lnTo>
                <a:lnTo>
                  <a:pt x="5537200" y="3800730"/>
                </a:lnTo>
                <a:lnTo>
                  <a:pt x="5454652" y="3883280"/>
                </a:lnTo>
                <a:lnTo>
                  <a:pt x="5429252" y="3921380"/>
                </a:lnTo>
                <a:lnTo>
                  <a:pt x="5340348" y="4022980"/>
                </a:lnTo>
                <a:lnTo>
                  <a:pt x="5283200" y="3978530"/>
                </a:lnTo>
                <a:lnTo>
                  <a:pt x="5175252" y="4061080"/>
                </a:lnTo>
                <a:lnTo>
                  <a:pt x="5092700" y="4099180"/>
                </a:lnTo>
                <a:lnTo>
                  <a:pt x="5048252" y="4124580"/>
                </a:lnTo>
                <a:lnTo>
                  <a:pt x="4978400" y="4169030"/>
                </a:lnTo>
                <a:lnTo>
                  <a:pt x="4933948" y="4276980"/>
                </a:lnTo>
                <a:lnTo>
                  <a:pt x="4832348" y="4226180"/>
                </a:lnTo>
                <a:lnTo>
                  <a:pt x="4749800" y="4257930"/>
                </a:lnTo>
                <a:lnTo>
                  <a:pt x="4692652" y="4200780"/>
                </a:lnTo>
                <a:lnTo>
                  <a:pt x="4578348" y="4156330"/>
                </a:lnTo>
                <a:lnTo>
                  <a:pt x="4457700" y="4137280"/>
                </a:lnTo>
                <a:lnTo>
                  <a:pt x="4349748" y="3978530"/>
                </a:lnTo>
                <a:lnTo>
                  <a:pt x="4279900" y="3984880"/>
                </a:lnTo>
                <a:lnTo>
                  <a:pt x="4279900" y="4080130"/>
                </a:lnTo>
                <a:lnTo>
                  <a:pt x="4349748" y="4213480"/>
                </a:lnTo>
                <a:lnTo>
                  <a:pt x="4184652" y="4308730"/>
                </a:lnTo>
                <a:lnTo>
                  <a:pt x="4159252" y="4327780"/>
                </a:lnTo>
                <a:lnTo>
                  <a:pt x="4095748" y="4423030"/>
                </a:lnTo>
                <a:lnTo>
                  <a:pt x="4032252" y="4467480"/>
                </a:lnTo>
                <a:lnTo>
                  <a:pt x="3975100" y="4556380"/>
                </a:lnTo>
                <a:lnTo>
                  <a:pt x="3898900" y="4461130"/>
                </a:lnTo>
                <a:lnTo>
                  <a:pt x="3822700" y="4410330"/>
                </a:lnTo>
                <a:lnTo>
                  <a:pt x="3683000" y="4372230"/>
                </a:lnTo>
                <a:lnTo>
                  <a:pt x="3651252" y="4219830"/>
                </a:lnTo>
                <a:lnTo>
                  <a:pt x="3536948" y="4169030"/>
                </a:lnTo>
                <a:lnTo>
                  <a:pt x="3492500" y="4061080"/>
                </a:lnTo>
                <a:lnTo>
                  <a:pt x="3390900" y="4035680"/>
                </a:lnTo>
                <a:lnTo>
                  <a:pt x="3333748" y="4022980"/>
                </a:lnTo>
                <a:lnTo>
                  <a:pt x="3289300" y="3965830"/>
                </a:lnTo>
                <a:lnTo>
                  <a:pt x="3302000" y="3921380"/>
                </a:lnTo>
                <a:lnTo>
                  <a:pt x="3289300" y="3826130"/>
                </a:lnTo>
                <a:lnTo>
                  <a:pt x="3276600" y="3768980"/>
                </a:lnTo>
                <a:lnTo>
                  <a:pt x="3308348" y="3711830"/>
                </a:lnTo>
                <a:lnTo>
                  <a:pt x="3308348" y="3673730"/>
                </a:lnTo>
                <a:lnTo>
                  <a:pt x="3155948" y="3673730"/>
                </a:lnTo>
                <a:lnTo>
                  <a:pt x="3130548" y="3534030"/>
                </a:lnTo>
                <a:lnTo>
                  <a:pt x="3060700" y="3476880"/>
                </a:lnTo>
                <a:lnTo>
                  <a:pt x="2946400" y="3349880"/>
                </a:lnTo>
                <a:lnTo>
                  <a:pt x="2832100" y="3299080"/>
                </a:lnTo>
                <a:lnTo>
                  <a:pt x="2762252" y="3292730"/>
                </a:lnTo>
                <a:lnTo>
                  <a:pt x="2654300" y="3241930"/>
                </a:lnTo>
                <a:lnTo>
                  <a:pt x="2444748" y="3197480"/>
                </a:lnTo>
                <a:lnTo>
                  <a:pt x="2362200" y="3172080"/>
                </a:lnTo>
                <a:lnTo>
                  <a:pt x="2228852" y="3184780"/>
                </a:lnTo>
                <a:lnTo>
                  <a:pt x="2032000" y="3241930"/>
                </a:lnTo>
                <a:lnTo>
                  <a:pt x="1987548" y="3299080"/>
                </a:lnTo>
                <a:lnTo>
                  <a:pt x="2006600" y="3381630"/>
                </a:lnTo>
                <a:lnTo>
                  <a:pt x="2006600" y="3426080"/>
                </a:lnTo>
                <a:lnTo>
                  <a:pt x="1854200" y="3426080"/>
                </a:lnTo>
                <a:lnTo>
                  <a:pt x="1758948" y="3495930"/>
                </a:lnTo>
                <a:lnTo>
                  <a:pt x="1663700" y="3489580"/>
                </a:lnTo>
                <a:lnTo>
                  <a:pt x="1562100" y="3546730"/>
                </a:lnTo>
                <a:lnTo>
                  <a:pt x="1524000" y="3610230"/>
                </a:lnTo>
                <a:lnTo>
                  <a:pt x="1397000" y="3622930"/>
                </a:lnTo>
                <a:lnTo>
                  <a:pt x="1390652" y="3686430"/>
                </a:lnTo>
                <a:lnTo>
                  <a:pt x="1282700" y="3705480"/>
                </a:lnTo>
                <a:lnTo>
                  <a:pt x="1238252" y="3756280"/>
                </a:lnTo>
                <a:lnTo>
                  <a:pt x="1181100" y="3807080"/>
                </a:lnTo>
                <a:lnTo>
                  <a:pt x="996948" y="3889630"/>
                </a:lnTo>
                <a:lnTo>
                  <a:pt x="927100" y="3876930"/>
                </a:lnTo>
                <a:lnTo>
                  <a:pt x="889000" y="3953130"/>
                </a:lnTo>
                <a:lnTo>
                  <a:pt x="755652" y="4016630"/>
                </a:lnTo>
                <a:lnTo>
                  <a:pt x="742948" y="4061080"/>
                </a:lnTo>
                <a:lnTo>
                  <a:pt x="679452" y="4086480"/>
                </a:lnTo>
                <a:lnTo>
                  <a:pt x="654052" y="4099180"/>
                </a:lnTo>
                <a:lnTo>
                  <a:pt x="622300" y="4073780"/>
                </a:lnTo>
                <a:lnTo>
                  <a:pt x="520700" y="4042030"/>
                </a:lnTo>
                <a:lnTo>
                  <a:pt x="317500" y="4003930"/>
                </a:lnTo>
                <a:lnTo>
                  <a:pt x="222252" y="4029330"/>
                </a:lnTo>
                <a:lnTo>
                  <a:pt x="193796" y="4005618"/>
                </a:lnTo>
                <a:lnTo>
                  <a:pt x="190500" y="3986150"/>
                </a:lnTo>
                <a:lnTo>
                  <a:pt x="243840" y="3909950"/>
                </a:lnTo>
                <a:lnTo>
                  <a:pt x="251460" y="3810890"/>
                </a:lnTo>
                <a:lnTo>
                  <a:pt x="243840" y="3711830"/>
                </a:lnTo>
                <a:lnTo>
                  <a:pt x="259080" y="3643250"/>
                </a:lnTo>
                <a:lnTo>
                  <a:pt x="259080" y="3574670"/>
                </a:lnTo>
                <a:lnTo>
                  <a:pt x="205740" y="3376550"/>
                </a:lnTo>
                <a:lnTo>
                  <a:pt x="228600" y="3102230"/>
                </a:lnTo>
                <a:lnTo>
                  <a:pt x="144780" y="2987930"/>
                </a:lnTo>
                <a:lnTo>
                  <a:pt x="60960" y="3026030"/>
                </a:lnTo>
                <a:lnTo>
                  <a:pt x="0" y="2843150"/>
                </a:lnTo>
                <a:lnTo>
                  <a:pt x="152400" y="2667890"/>
                </a:lnTo>
                <a:lnTo>
                  <a:pt x="175260" y="2492630"/>
                </a:lnTo>
                <a:lnTo>
                  <a:pt x="205740" y="2340230"/>
                </a:lnTo>
                <a:lnTo>
                  <a:pt x="198120" y="2271650"/>
                </a:lnTo>
                <a:lnTo>
                  <a:pt x="152400" y="2256410"/>
                </a:lnTo>
                <a:lnTo>
                  <a:pt x="114300" y="2187830"/>
                </a:lnTo>
                <a:lnTo>
                  <a:pt x="144780" y="2058290"/>
                </a:lnTo>
                <a:lnTo>
                  <a:pt x="205740" y="2035430"/>
                </a:lnTo>
                <a:lnTo>
                  <a:pt x="541020" y="1989710"/>
                </a:lnTo>
                <a:lnTo>
                  <a:pt x="609600" y="1974470"/>
                </a:lnTo>
                <a:lnTo>
                  <a:pt x="685800" y="1989710"/>
                </a:lnTo>
                <a:lnTo>
                  <a:pt x="731520" y="1951610"/>
                </a:lnTo>
                <a:lnTo>
                  <a:pt x="746760" y="1799210"/>
                </a:lnTo>
                <a:lnTo>
                  <a:pt x="876300" y="1776350"/>
                </a:lnTo>
                <a:lnTo>
                  <a:pt x="944880" y="1844930"/>
                </a:lnTo>
                <a:lnTo>
                  <a:pt x="1005840" y="1791590"/>
                </a:lnTo>
                <a:lnTo>
                  <a:pt x="1150620" y="1783970"/>
                </a:lnTo>
                <a:lnTo>
                  <a:pt x="1234440" y="1844930"/>
                </a:lnTo>
                <a:lnTo>
                  <a:pt x="1280160" y="1753490"/>
                </a:lnTo>
                <a:lnTo>
                  <a:pt x="1249680" y="1692530"/>
                </a:lnTo>
                <a:lnTo>
                  <a:pt x="1226820" y="1616330"/>
                </a:lnTo>
                <a:lnTo>
                  <a:pt x="1188720" y="1471550"/>
                </a:lnTo>
                <a:lnTo>
                  <a:pt x="1173480" y="1425830"/>
                </a:lnTo>
                <a:lnTo>
                  <a:pt x="1188720" y="1265810"/>
                </a:lnTo>
                <a:lnTo>
                  <a:pt x="1264920" y="1242950"/>
                </a:lnTo>
                <a:lnTo>
                  <a:pt x="1371600" y="1098170"/>
                </a:lnTo>
                <a:lnTo>
                  <a:pt x="1371600" y="1037210"/>
                </a:lnTo>
                <a:lnTo>
                  <a:pt x="1501140" y="922910"/>
                </a:lnTo>
                <a:lnTo>
                  <a:pt x="1493520" y="839090"/>
                </a:lnTo>
                <a:lnTo>
                  <a:pt x="1623060" y="740030"/>
                </a:lnTo>
                <a:lnTo>
                  <a:pt x="1737360" y="587630"/>
                </a:lnTo>
                <a:lnTo>
                  <a:pt x="1874520" y="564770"/>
                </a:lnTo>
                <a:lnTo>
                  <a:pt x="1958340" y="663830"/>
                </a:lnTo>
                <a:lnTo>
                  <a:pt x="2080260" y="602870"/>
                </a:lnTo>
                <a:lnTo>
                  <a:pt x="2179320" y="640970"/>
                </a:lnTo>
                <a:lnTo>
                  <a:pt x="2286000" y="625730"/>
                </a:lnTo>
                <a:lnTo>
                  <a:pt x="2324100" y="564770"/>
                </a:lnTo>
                <a:lnTo>
                  <a:pt x="2407920" y="633350"/>
                </a:lnTo>
                <a:lnTo>
                  <a:pt x="2446020" y="747650"/>
                </a:lnTo>
                <a:lnTo>
                  <a:pt x="2506980" y="831470"/>
                </a:lnTo>
                <a:lnTo>
                  <a:pt x="2659380" y="823850"/>
                </a:lnTo>
                <a:lnTo>
                  <a:pt x="2689860" y="778130"/>
                </a:lnTo>
                <a:lnTo>
                  <a:pt x="2758440" y="831470"/>
                </a:lnTo>
                <a:lnTo>
                  <a:pt x="2758440" y="854330"/>
                </a:lnTo>
                <a:lnTo>
                  <a:pt x="2865120" y="930530"/>
                </a:lnTo>
                <a:lnTo>
                  <a:pt x="2956560" y="922910"/>
                </a:lnTo>
                <a:lnTo>
                  <a:pt x="3009900" y="854330"/>
                </a:lnTo>
                <a:lnTo>
                  <a:pt x="3093720" y="854330"/>
                </a:lnTo>
                <a:lnTo>
                  <a:pt x="3223260" y="892430"/>
                </a:lnTo>
                <a:lnTo>
                  <a:pt x="3451860" y="656210"/>
                </a:lnTo>
                <a:lnTo>
                  <a:pt x="3337560" y="549530"/>
                </a:lnTo>
                <a:lnTo>
                  <a:pt x="3352800" y="488570"/>
                </a:lnTo>
                <a:lnTo>
                  <a:pt x="3383280" y="237110"/>
                </a:lnTo>
                <a:lnTo>
                  <a:pt x="3390900" y="176150"/>
                </a:lnTo>
                <a:lnTo>
                  <a:pt x="3375660" y="851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A08EEBC-2B72-7187-4129-77DB61295087}"/>
              </a:ext>
            </a:extLst>
          </p:cNvPr>
          <p:cNvSpPr txBox="1"/>
          <p:nvPr/>
        </p:nvSpPr>
        <p:spPr>
          <a:xfrm>
            <a:off x="1355341" y="1539080"/>
            <a:ext cx="9623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北海道と比較した、長野県の正しいサイズはどれ？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B2FF4B5-3034-D827-788E-FB0B7D3F05B6}"/>
              </a:ext>
            </a:extLst>
          </p:cNvPr>
          <p:cNvSpPr/>
          <p:nvPr/>
        </p:nvSpPr>
        <p:spPr>
          <a:xfrm>
            <a:off x="651505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5F6633A-2C38-1846-8BC5-57E6D04FAD33}"/>
              </a:ext>
            </a:extLst>
          </p:cNvPr>
          <p:cNvSpPr/>
          <p:nvPr/>
        </p:nvSpPr>
        <p:spPr>
          <a:xfrm>
            <a:off x="4555044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B670CDC-96F2-CCF4-06DE-E19DE1F852ED}"/>
              </a:ext>
            </a:extLst>
          </p:cNvPr>
          <p:cNvSpPr/>
          <p:nvPr/>
        </p:nvSpPr>
        <p:spPr>
          <a:xfrm>
            <a:off x="8458583" y="2136403"/>
            <a:ext cx="3223739" cy="3042446"/>
          </a:xfrm>
          <a:custGeom>
            <a:avLst/>
            <a:gdLst>
              <a:gd name="connsiteX0" fmla="*/ 6663872 w 18526124"/>
              <a:gd name="connsiteY0" fmla="*/ 0 h 17484271"/>
              <a:gd name="connsiteX1" fmla="*/ 6779988 w 18526124"/>
              <a:gd name="connsiteY1" fmla="*/ 217714 h 17484271"/>
              <a:gd name="connsiteX2" fmla="*/ 6939644 w 18526124"/>
              <a:gd name="connsiteY2" fmla="*/ 348342 h 17484271"/>
              <a:gd name="connsiteX3" fmla="*/ 7012212 w 18526124"/>
              <a:gd name="connsiteY3" fmla="*/ 609600 h 17484271"/>
              <a:gd name="connsiteX4" fmla="*/ 7375072 w 18526124"/>
              <a:gd name="connsiteY4" fmla="*/ 798285 h 17484271"/>
              <a:gd name="connsiteX5" fmla="*/ 8318500 w 18526124"/>
              <a:gd name="connsiteY5" fmla="*/ 2061028 h 17484271"/>
              <a:gd name="connsiteX6" fmla="*/ 8405588 w 18526124"/>
              <a:gd name="connsiteY6" fmla="*/ 2133600 h 17484271"/>
              <a:gd name="connsiteX7" fmla="*/ 8536212 w 18526124"/>
              <a:gd name="connsiteY7" fmla="*/ 2423885 h 17484271"/>
              <a:gd name="connsiteX8" fmla="*/ 8594272 w 18526124"/>
              <a:gd name="connsiteY8" fmla="*/ 2496457 h 17484271"/>
              <a:gd name="connsiteX9" fmla="*/ 8637812 w 18526124"/>
              <a:gd name="connsiteY9" fmla="*/ 2685142 h 17484271"/>
              <a:gd name="connsiteX10" fmla="*/ 8841012 w 18526124"/>
              <a:gd name="connsiteY10" fmla="*/ 2830285 h 17484271"/>
              <a:gd name="connsiteX11" fmla="*/ 8928100 w 18526124"/>
              <a:gd name="connsiteY11" fmla="*/ 3004458 h 17484271"/>
              <a:gd name="connsiteX12" fmla="*/ 9232900 w 18526124"/>
              <a:gd name="connsiteY12" fmla="*/ 3556000 h 17484271"/>
              <a:gd name="connsiteX13" fmla="*/ 9668328 w 18526124"/>
              <a:gd name="connsiteY13" fmla="*/ 3889830 h 17484271"/>
              <a:gd name="connsiteX14" fmla="*/ 9929588 w 18526124"/>
              <a:gd name="connsiteY14" fmla="*/ 4281714 h 17484271"/>
              <a:gd name="connsiteX15" fmla="*/ 10960100 w 18526124"/>
              <a:gd name="connsiteY15" fmla="*/ 5036457 h 17484271"/>
              <a:gd name="connsiteX16" fmla="*/ 11061700 w 18526124"/>
              <a:gd name="connsiteY16" fmla="*/ 5239657 h 17484271"/>
              <a:gd name="connsiteX17" fmla="*/ 11961588 w 18526124"/>
              <a:gd name="connsiteY17" fmla="*/ 5747657 h 17484271"/>
              <a:gd name="connsiteX18" fmla="*/ 13761356 w 18526124"/>
              <a:gd name="connsiteY18" fmla="*/ 6183085 h 17484271"/>
              <a:gd name="connsiteX19" fmla="*/ 13790388 w 18526124"/>
              <a:gd name="connsiteY19" fmla="*/ 6473371 h 17484271"/>
              <a:gd name="connsiteX20" fmla="*/ 13906500 w 18526124"/>
              <a:gd name="connsiteY20" fmla="*/ 6560457 h 17484271"/>
              <a:gd name="connsiteX21" fmla="*/ 13993588 w 18526124"/>
              <a:gd name="connsiteY21" fmla="*/ 6749142 h 17484271"/>
              <a:gd name="connsiteX22" fmla="*/ 14937012 w 18526124"/>
              <a:gd name="connsiteY22" fmla="*/ 7010400 h 17484271"/>
              <a:gd name="connsiteX23" fmla="*/ 15488556 w 18526124"/>
              <a:gd name="connsiteY23" fmla="*/ 6923314 h 17484271"/>
              <a:gd name="connsiteX24" fmla="*/ 15807872 w 18526124"/>
              <a:gd name="connsiteY24" fmla="*/ 6473371 h 17484271"/>
              <a:gd name="connsiteX25" fmla="*/ 16083644 w 18526124"/>
              <a:gd name="connsiteY25" fmla="*/ 6284686 h 17484271"/>
              <a:gd name="connsiteX26" fmla="*/ 16112672 w 18526124"/>
              <a:gd name="connsiteY26" fmla="*/ 6197600 h 17484271"/>
              <a:gd name="connsiteX27" fmla="*/ 16591644 w 18526124"/>
              <a:gd name="connsiteY27" fmla="*/ 5776686 h 17484271"/>
              <a:gd name="connsiteX28" fmla="*/ 16707756 w 18526124"/>
              <a:gd name="connsiteY28" fmla="*/ 5515428 h 17484271"/>
              <a:gd name="connsiteX29" fmla="*/ 17027072 w 18526124"/>
              <a:gd name="connsiteY29" fmla="*/ 5109028 h 17484271"/>
              <a:gd name="connsiteX30" fmla="*/ 17085128 w 18526124"/>
              <a:gd name="connsiteY30" fmla="*/ 5138059 h 17484271"/>
              <a:gd name="connsiteX31" fmla="*/ 17128672 w 18526124"/>
              <a:gd name="connsiteY31" fmla="*/ 5471885 h 17484271"/>
              <a:gd name="connsiteX32" fmla="*/ 17041588 w 18526124"/>
              <a:gd name="connsiteY32" fmla="*/ 5660571 h 17484271"/>
              <a:gd name="connsiteX33" fmla="*/ 17012556 w 18526124"/>
              <a:gd name="connsiteY33" fmla="*/ 5907314 h 17484271"/>
              <a:gd name="connsiteX34" fmla="*/ 16881928 w 18526124"/>
              <a:gd name="connsiteY34" fmla="*/ 6066972 h 17484271"/>
              <a:gd name="connsiteX35" fmla="*/ 16722272 w 18526124"/>
              <a:gd name="connsiteY35" fmla="*/ 6386285 h 17484271"/>
              <a:gd name="connsiteX36" fmla="*/ 16315872 w 18526124"/>
              <a:gd name="connsiteY36" fmla="*/ 6937829 h 17484271"/>
              <a:gd name="connsiteX37" fmla="*/ 16315872 w 18526124"/>
              <a:gd name="connsiteY37" fmla="*/ 7184572 h 17484271"/>
              <a:gd name="connsiteX38" fmla="*/ 16243300 w 18526124"/>
              <a:gd name="connsiteY38" fmla="*/ 7416801 h 17484271"/>
              <a:gd name="connsiteX39" fmla="*/ 16455304 w 18526124"/>
              <a:gd name="connsiteY39" fmla="*/ 8092564 h 17484271"/>
              <a:gd name="connsiteX40" fmla="*/ 16630652 w 18526124"/>
              <a:gd name="connsiteY40" fmla="*/ 8206921 h 17484271"/>
              <a:gd name="connsiteX41" fmla="*/ 16630652 w 18526124"/>
              <a:gd name="connsiteY41" fmla="*/ 8330746 h 17484271"/>
              <a:gd name="connsiteX42" fmla="*/ 16725900 w 18526124"/>
              <a:gd name="connsiteY42" fmla="*/ 8435521 h 17484271"/>
              <a:gd name="connsiteX43" fmla="*/ 16735424 w 18526124"/>
              <a:gd name="connsiteY43" fmla="*/ 8721271 h 17484271"/>
              <a:gd name="connsiteX44" fmla="*/ 16878300 w 18526124"/>
              <a:gd name="connsiteY44" fmla="*/ 8940346 h 17484271"/>
              <a:gd name="connsiteX45" fmla="*/ 17059276 w 18526124"/>
              <a:gd name="connsiteY45" fmla="*/ 9397546 h 17484271"/>
              <a:gd name="connsiteX46" fmla="*/ 17211676 w 18526124"/>
              <a:gd name="connsiteY46" fmla="*/ 9540421 h 17484271"/>
              <a:gd name="connsiteX47" fmla="*/ 17268824 w 18526124"/>
              <a:gd name="connsiteY47" fmla="*/ 9635671 h 17484271"/>
              <a:gd name="connsiteX48" fmla="*/ 17535524 w 18526124"/>
              <a:gd name="connsiteY48" fmla="*/ 9711871 h 17484271"/>
              <a:gd name="connsiteX49" fmla="*/ 17649824 w 18526124"/>
              <a:gd name="connsiteY49" fmla="*/ 9521371 h 17484271"/>
              <a:gd name="connsiteX50" fmla="*/ 17811748 w 18526124"/>
              <a:gd name="connsiteY50" fmla="*/ 9454696 h 17484271"/>
              <a:gd name="connsiteX51" fmla="*/ 17859376 w 18526124"/>
              <a:gd name="connsiteY51" fmla="*/ 9368971 h 17484271"/>
              <a:gd name="connsiteX52" fmla="*/ 17983200 w 18526124"/>
              <a:gd name="connsiteY52" fmla="*/ 9292771 h 17484271"/>
              <a:gd name="connsiteX53" fmla="*/ 18078452 w 18526124"/>
              <a:gd name="connsiteY53" fmla="*/ 9178471 h 17484271"/>
              <a:gd name="connsiteX54" fmla="*/ 18278476 w 18526124"/>
              <a:gd name="connsiteY54" fmla="*/ 9235621 h 17484271"/>
              <a:gd name="connsiteX55" fmla="*/ 18364200 w 18526124"/>
              <a:gd name="connsiteY55" fmla="*/ 9149896 h 17484271"/>
              <a:gd name="connsiteX56" fmla="*/ 18526124 w 18526124"/>
              <a:gd name="connsiteY56" fmla="*/ 9187996 h 17484271"/>
              <a:gd name="connsiteX57" fmla="*/ 18488024 w 18526124"/>
              <a:gd name="connsiteY57" fmla="*/ 9273721 h 17484271"/>
              <a:gd name="connsiteX58" fmla="*/ 18354676 w 18526124"/>
              <a:gd name="connsiteY58" fmla="*/ 9397546 h 17484271"/>
              <a:gd name="connsiteX59" fmla="*/ 18278476 w 18526124"/>
              <a:gd name="connsiteY59" fmla="*/ 9416596 h 17484271"/>
              <a:gd name="connsiteX60" fmla="*/ 18097500 w 18526124"/>
              <a:gd name="connsiteY60" fmla="*/ 9521371 h 17484271"/>
              <a:gd name="connsiteX61" fmla="*/ 18040348 w 18526124"/>
              <a:gd name="connsiteY61" fmla="*/ 9473746 h 17484271"/>
              <a:gd name="connsiteX62" fmla="*/ 17973676 w 18526124"/>
              <a:gd name="connsiteY62" fmla="*/ 9483271 h 17484271"/>
              <a:gd name="connsiteX63" fmla="*/ 17830800 w 18526124"/>
              <a:gd name="connsiteY63" fmla="*/ 9645196 h 17484271"/>
              <a:gd name="connsiteX64" fmla="*/ 17735548 w 18526124"/>
              <a:gd name="connsiteY64" fmla="*/ 9816646 h 17484271"/>
              <a:gd name="connsiteX65" fmla="*/ 17735548 w 18526124"/>
              <a:gd name="connsiteY65" fmla="*/ 9959521 h 17484271"/>
              <a:gd name="connsiteX66" fmla="*/ 17668876 w 18526124"/>
              <a:gd name="connsiteY66" fmla="*/ 10016671 h 17484271"/>
              <a:gd name="connsiteX67" fmla="*/ 17573624 w 18526124"/>
              <a:gd name="connsiteY67" fmla="*/ 10083346 h 17484271"/>
              <a:gd name="connsiteX68" fmla="*/ 17335500 w 18526124"/>
              <a:gd name="connsiteY68" fmla="*/ 10026196 h 17484271"/>
              <a:gd name="connsiteX69" fmla="*/ 16983076 w 18526124"/>
              <a:gd name="connsiteY69" fmla="*/ 10092871 h 17484271"/>
              <a:gd name="connsiteX70" fmla="*/ 16840200 w 18526124"/>
              <a:gd name="connsiteY70" fmla="*/ 10121446 h 17484271"/>
              <a:gd name="connsiteX71" fmla="*/ 16668748 w 18526124"/>
              <a:gd name="connsiteY71" fmla="*/ 10273846 h 17484271"/>
              <a:gd name="connsiteX72" fmla="*/ 16611600 w 18526124"/>
              <a:gd name="connsiteY72" fmla="*/ 10283371 h 17484271"/>
              <a:gd name="connsiteX73" fmla="*/ 16525876 w 18526124"/>
              <a:gd name="connsiteY73" fmla="*/ 10178596 h 17484271"/>
              <a:gd name="connsiteX74" fmla="*/ 16363948 w 18526124"/>
              <a:gd name="connsiteY74" fmla="*/ 10283371 h 17484271"/>
              <a:gd name="connsiteX75" fmla="*/ 16363948 w 18526124"/>
              <a:gd name="connsiteY75" fmla="*/ 10464346 h 17484271"/>
              <a:gd name="connsiteX76" fmla="*/ 16287748 w 18526124"/>
              <a:gd name="connsiteY76" fmla="*/ 10531021 h 17484271"/>
              <a:gd name="connsiteX77" fmla="*/ 16278224 w 18526124"/>
              <a:gd name="connsiteY77" fmla="*/ 10616746 h 17484271"/>
              <a:gd name="connsiteX78" fmla="*/ 16125824 w 18526124"/>
              <a:gd name="connsiteY78" fmla="*/ 10711996 h 17484271"/>
              <a:gd name="connsiteX79" fmla="*/ 16097252 w 18526124"/>
              <a:gd name="connsiteY79" fmla="*/ 10826296 h 17484271"/>
              <a:gd name="connsiteX80" fmla="*/ 15916276 w 18526124"/>
              <a:gd name="connsiteY80" fmla="*/ 10921546 h 17484271"/>
              <a:gd name="connsiteX81" fmla="*/ 15621000 w 18526124"/>
              <a:gd name="connsiteY81" fmla="*/ 10845346 h 17484271"/>
              <a:gd name="connsiteX82" fmla="*/ 15525748 w 18526124"/>
              <a:gd name="connsiteY82" fmla="*/ 10702471 h 17484271"/>
              <a:gd name="connsiteX83" fmla="*/ 15544800 w 18526124"/>
              <a:gd name="connsiteY83" fmla="*/ 10607221 h 17484271"/>
              <a:gd name="connsiteX84" fmla="*/ 15392400 w 18526124"/>
              <a:gd name="connsiteY84" fmla="*/ 10578646 h 17484271"/>
              <a:gd name="connsiteX85" fmla="*/ 15297148 w 18526124"/>
              <a:gd name="connsiteY85" fmla="*/ 10664371 h 17484271"/>
              <a:gd name="connsiteX86" fmla="*/ 15182852 w 18526124"/>
              <a:gd name="connsiteY86" fmla="*/ 10959646 h 17484271"/>
              <a:gd name="connsiteX87" fmla="*/ 15411452 w 18526124"/>
              <a:gd name="connsiteY87" fmla="*/ 11112046 h 17484271"/>
              <a:gd name="connsiteX88" fmla="*/ 15001876 w 18526124"/>
              <a:gd name="connsiteY88" fmla="*/ 11064421 h 17484271"/>
              <a:gd name="connsiteX89" fmla="*/ 14678024 w 18526124"/>
              <a:gd name="connsiteY89" fmla="*/ 11007271 h 17484271"/>
              <a:gd name="connsiteX90" fmla="*/ 14420852 w 18526124"/>
              <a:gd name="connsiteY90" fmla="*/ 11092996 h 17484271"/>
              <a:gd name="connsiteX91" fmla="*/ 14116052 w 18526124"/>
              <a:gd name="connsiteY91" fmla="*/ 10978696 h 17484271"/>
              <a:gd name="connsiteX92" fmla="*/ 14116052 w 18526124"/>
              <a:gd name="connsiteY92" fmla="*/ 10892971 h 17484271"/>
              <a:gd name="connsiteX93" fmla="*/ 13935076 w 18526124"/>
              <a:gd name="connsiteY93" fmla="*/ 10807246 h 17484271"/>
              <a:gd name="connsiteX94" fmla="*/ 13430252 w 18526124"/>
              <a:gd name="connsiteY94" fmla="*/ 10892971 h 17484271"/>
              <a:gd name="connsiteX95" fmla="*/ 12439616 w 18526124"/>
              <a:gd name="connsiteY95" fmla="*/ 11624373 h 17484271"/>
              <a:gd name="connsiteX96" fmla="*/ 12439652 w 18526124"/>
              <a:gd name="connsiteY96" fmla="*/ 11626396 h 17484271"/>
              <a:gd name="connsiteX97" fmla="*/ 11706224 w 18526124"/>
              <a:gd name="connsiteY97" fmla="*/ 12293146 h 17484271"/>
              <a:gd name="connsiteX98" fmla="*/ 10982324 w 18526124"/>
              <a:gd name="connsiteY98" fmla="*/ 13464721 h 17484271"/>
              <a:gd name="connsiteX99" fmla="*/ 10868024 w 18526124"/>
              <a:gd name="connsiteY99" fmla="*/ 14026696 h 17484271"/>
              <a:gd name="connsiteX100" fmla="*/ 10925176 w 18526124"/>
              <a:gd name="connsiteY100" fmla="*/ 14245771 h 17484271"/>
              <a:gd name="connsiteX101" fmla="*/ 10858500 w 18526124"/>
              <a:gd name="connsiteY101" fmla="*/ 14855371 h 17484271"/>
              <a:gd name="connsiteX102" fmla="*/ 10668000 w 18526124"/>
              <a:gd name="connsiteY102" fmla="*/ 15064921 h 17484271"/>
              <a:gd name="connsiteX103" fmla="*/ 10677524 w 18526124"/>
              <a:gd name="connsiteY103" fmla="*/ 15350671 h 17484271"/>
              <a:gd name="connsiteX104" fmla="*/ 10544176 w 18526124"/>
              <a:gd name="connsiteY104" fmla="*/ 15169696 h 17484271"/>
              <a:gd name="connsiteX105" fmla="*/ 10439400 w 18526124"/>
              <a:gd name="connsiteY105" fmla="*/ 15083971 h 17484271"/>
              <a:gd name="connsiteX106" fmla="*/ 10353676 w 18526124"/>
              <a:gd name="connsiteY106" fmla="*/ 14883946 h 17484271"/>
              <a:gd name="connsiteX107" fmla="*/ 9915524 w 18526124"/>
              <a:gd name="connsiteY107" fmla="*/ 14607721 h 17484271"/>
              <a:gd name="connsiteX108" fmla="*/ 9839324 w 18526124"/>
              <a:gd name="connsiteY108" fmla="*/ 14464846 h 17484271"/>
              <a:gd name="connsiteX109" fmla="*/ 9334500 w 18526124"/>
              <a:gd name="connsiteY109" fmla="*/ 14379121 h 17484271"/>
              <a:gd name="connsiteX110" fmla="*/ 9096376 w 18526124"/>
              <a:gd name="connsiteY110" fmla="*/ 14217196 h 17484271"/>
              <a:gd name="connsiteX111" fmla="*/ 8867776 w 18526124"/>
              <a:gd name="connsiteY111" fmla="*/ 14169571 h 17484271"/>
              <a:gd name="connsiteX112" fmla="*/ 8715376 w 18526124"/>
              <a:gd name="connsiteY112" fmla="*/ 14007646 h 17484271"/>
              <a:gd name="connsiteX113" fmla="*/ 8191500 w 18526124"/>
              <a:gd name="connsiteY113" fmla="*/ 13759996 h 17484271"/>
              <a:gd name="connsiteX114" fmla="*/ 7620000 w 18526124"/>
              <a:gd name="connsiteY114" fmla="*/ 13388521 h 17484271"/>
              <a:gd name="connsiteX115" fmla="*/ 7400924 w 18526124"/>
              <a:gd name="connsiteY115" fmla="*/ 13064671 h 17484271"/>
              <a:gd name="connsiteX116" fmla="*/ 7000876 w 18526124"/>
              <a:gd name="connsiteY116" fmla="*/ 13007521 h 17484271"/>
              <a:gd name="connsiteX117" fmla="*/ 6896100 w 18526124"/>
              <a:gd name="connsiteY117" fmla="*/ 13007521 h 17484271"/>
              <a:gd name="connsiteX118" fmla="*/ 6543676 w 18526124"/>
              <a:gd name="connsiteY118" fmla="*/ 12588421 h 17484271"/>
              <a:gd name="connsiteX119" fmla="*/ 5789984 w 18526124"/>
              <a:gd name="connsiteY119" fmla="*/ 12371735 h 17484271"/>
              <a:gd name="connsiteX120" fmla="*/ 4991100 w 18526124"/>
              <a:gd name="connsiteY120" fmla="*/ 12607471 h 17484271"/>
              <a:gd name="connsiteX121" fmla="*/ 4352924 w 18526124"/>
              <a:gd name="connsiteY121" fmla="*/ 13131346 h 17484271"/>
              <a:gd name="connsiteX122" fmla="*/ 4219576 w 18526124"/>
              <a:gd name="connsiteY122" fmla="*/ 13159921 h 17484271"/>
              <a:gd name="connsiteX123" fmla="*/ 3781424 w 18526124"/>
              <a:gd name="connsiteY123" fmla="*/ 13721896 h 17484271"/>
              <a:gd name="connsiteX124" fmla="*/ 3629024 w 18526124"/>
              <a:gd name="connsiteY124" fmla="*/ 13683796 h 17484271"/>
              <a:gd name="connsiteX125" fmla="*/ 3505200 w 18526124"/>
              <a:gd name="connsiteY125" fmla="*/ 13417096 h 17484271"/>
              <a:gd name="connsiteX126" fmla="*/ 3409948 w 18526124"/>
              <a:gd name="connsiteY126" fmla="*/ 13064671 h 17484271"/>
              <a:gd name="connsiteX127" fmla="*/ 3048000 w 18526124"/>
              <a:gd name="connsiteY127" fmla="*/ 12902746 h 17484271"/>
              <a:gd name="connsiteX128" fmla="*/ 3086100 w 18526124"/>
              <a:gd name="connsiteY128" fmla="*/ 12759871 h 17484271"/>
              <a:gd name="connsiteX129" fmla="*/ 2752724 w 18526124"/>
              <a:gd name="connsiteY129" fmla="*/ 12531271 h 17484271"/>
              <a:gd name="connsiteX130" fmla="*/ 2476500 w 18526124"/>
              <a:gd name="connsiteY130" fmla="*/ 12655096 h 17484271"/>
              <a:gd name="connsiteX131" fmla="*/ 2324100 w 18526124"/>
              <a:gd name="connsiteY131" fmla="*/ 12531271 h 17484271"/>
              <a:gd name="connsiteX132" fmla="*/ 2152652 w 18526124"/>
              <a:gd name="connsiteY132" fmla="*/ 12588421 h 17484271"/>
              <a:gd name="connsiteX133" fmla="*/ 2101048 w 18526124"/>
              <a:gd name="connsiteY133" fmla="*/ 12582438 h 17484271"/>
              <a:gd name="connsiteX134" fmla="*/ 1704976 w 18526124"/>
              <a:gd name="connsiteY134" fmla="*/ 13102771 h 17484271"/>
              <a:gd name="connsiteX135" fmla="*/ 1552576 w 18526124"/>
              <a:gd name="connsiteY135" fmla="*/ 13779046 h 17484271"/>
              <a:gd name="connsiteX136" fmla="*/ 1619252 w 18526124"/>
              <a:gd name="connsiteY136" fmla="*/ 14007646 h 17484271"/>
              <a:gd name="connsiteX137" fmla="*/ 1924052 w 18526124"/>
              <a:gd name="connsiteY137" fmla="*/ 14045746 h 17484271"/>
              <a:gd name="connsiteX138" fmla="*/ 2324100 w 18526124"/>
              <a:gd name="connsiteY138" fmla="*/ 14474371 h 17484271"/>
              <a:gd name="connsiteX139" fmla="*/ 2486024 w 18526124"/>
              <a:gd name="connsiteY139" fmla="*/ 14550571 h 17484271"/>
              <a:gd name="connsiteX140" fmla="*/ 2886076 w 18526124"/>
              <a:gd name="connsiteY140" fmla="*/ 14407696 h 17484271"/>
              <a:gd name="connsiteX141" fmla="*/ 3048000 w 18526124"/>
              <a:gd name="connsiteY141" fmla="*/ 14493421 h 17484271"/>
              <a:gd name="connsiteX142" fmla="*/ 3190876 w 18526124"/>
              <a:gd name="connsiteY142" fmla="*/ 14874421 h 17484271"/>
              <a:gd name="connsiteX143" fmla="*/ 3467100 w 18526124"/>
              <a:gd name="connsiteY143" fmla="*/ 15026821 h 17484271"/>
              <a:gd name="connsiteX144" fmla="*/ 3581400 w 18526124"/>
              <a:gd name="connsiteY144" fmla="*/ 15331621 h 17484271"/>
              <a:gd name="connsiteX145" fmla="*/ 3943348 w 18526124"/>
              <a:gd name="connsiteY145" fmla="*/ 15407821 h 17484271"/>
              <a:gd name="connsiteX146" fmla="*/ 4219576 w 18526124"/>
              <a:gd name="connsiteY146" fmla="*/ 15579271 h 17484271"/>
              <a:gd name="connsiteX147" fmla="*/ 4200524 w 18526124"/>
              <a:gd name="connsiteY147" fmla="*/ 15684046 h 17484271"/>
              <a:gd name="connsiteX148" fmla="*/ 4333876 w 18526124"/>
              <a:gd name="connsiteY148" fmla="*/ 15750721 h 17484271"/>
              <a:gd name="connsiteX149" fmla="*/ 4343400 w 18526124"/>
              <a:gd name="connsiteY149" fmla="*/ 15826921 h 17484271"/>
              <a:gd name="connsiteX150" fmla="*/ 4229100 w 18526124"/>
              <a:gd name="connsiteY150" fmla="*/ 15903121 h 17484271"/>
              <a:gd name="connsiteX151" fmla="*/ 4067176 w 18526124"/>
              <a:gd name="connsiteY151" fmla="*/ 15865021 h 17484271"/>
              <a:gd name="connsiteX152" fmla="*/ 4000500 w 18526124"/>
              <a:gd name="connsiteY152" fmla="*/ 16103146 h 17484271"/>
              <a:gd name="connsiteX153" fmla="*/ 3657600 w 18526124"/>
              <a:gd name="connsiteY153" fmla="*/ 16207921 h 17484271"/>
              <a:gd name="connsiteX154" fmla="*/ 3581400 w 18526124"/>
              <a:gd name="connsiteY154" fmla="*/ 16036471 h 17484271"/>
              <a:gd name="connsiteX155" fmla="*/ 3028948 w 18526124"/>
              <a:gd name="connsiteY155" fmla="*/ 15941221 h 17484271"/>
              <a:gd name="connsiteX156" fmla="*/ 2914652 w 18526124"/>
              <a:gd name="connsiteY156" fmla="*/ 16036471 h 17484271"/>
              <a:gd name="connsiteX157" fmla="*/ 2895600 w 18526124"/>
              <a:gd name="connsiteY157" fmla="*/ 15779296 h 17484271"/>
              <a:gd name="connsiteX158" fmla="*/ 2752724 w 18526124"/>
              <a:gd name="connsiteY158" fmla="*/ 15693571 h 17484271"/>
              <a:gd name="connsiteX159" fmla="*/ 2628900 w 18526124"/>
              <a:gd name="connsiteY159" fmla="*/ 15760246 h 17484271"/>
              <a:gd name="connsiteX160" fmla="*/ 2514600 w 18526124"/>
              <a:gd name="connsiteY160" fmla="*/ 16065046 h 17484271"/>
              <a:gd name="connsiteX161" fmla="*/ 2362200 w 18526124"/>
              <a:gd name="connsiteY161" fmla="*/ 16150771 h 17484271"/>
              <a:gd name="connsiteX162" fmla="*/ 2095500 w 18526124"/>
              <a:gd name="connsiteY162" fmla="*/ 16236496 h 17484271"/>
              <a:gd name="connsiteX163" fmla="*/ 2028824 w 18526124"/>
              <a:gd name="connsiteY163" fmla="*/ 16312696 h 17484271"/>
              <a:gd name="connsiteX164" fmla="*/ 2028824 w 18526124"/>
              <a:gd name="connsiteY164" fmla="*/ 16769896 h 17484271"/>
              <a:gd name="connsiteX165" fmla="*/ 2047876 w 18526124"/>
              <a:gd name="connsiteY165" fmla="*/ 16846096 h 17484271"/>
              <a:gd name="connsiteX166" fmla="*/ 1943100 w 18526124"/>
              <a:gd name="connsiteY166" fmla="*/ 16950871 h 17484271"/>
              <a:gd name="connsiteX167" fmla="*/ 1524000 w 18526124"/>
              <a:gd name="connsiteY167" fmla="*/ 17103271 h 17484271"/>
              <a:gd name="connsiteX168" fmla="*/ 1314452 w 18526124"/>
              <a:gd name="connsiteY168" fmla="*/ 17484271 h 17484271"/>
              <a:gd name="connsiteX169" fmla="*/ 1143000 w 18526124"/>
              <a:gd name="connsiteY169" fmla="*/ 17322346 h 17484271"/>
              <a:gd name="connsiteX170" fmla="*/ 933452 w 18526124"/>
              <a:gd name="connsiteY170" fmla="*/ 17379496 h 17484271"/>
              <a:gd name="connsiteX171" fmla="*/ 857252 w 18526124"/>
              <a:gd name="connsiteY171" fmla="*/ 17293771 h 17484271"/>
              <a:gd name="connsiteX172" fmla="*/ 638176 w 18526124"/>
              <a:gd name="connsiteY172" fmla="*/ 16693696 h 17484271"/>
              <a:gd name="connsiteX173" fmla="*/ 733424 w 18526124"/>
              <a:gd name="connsiteY173" fmla="*/ 16293646 h 17484271"/>
              <a:gd name="connsiteX174" fmla="*/ 914400 w 18526124"/>
              <a:gd name="connsiteY174" fmla="*/ 16017421 h 17484271"/>
              <a:gd name="connsiteX175" fmla="*/ 895348 w 18526124"/>
              <a:gd name="connsiteY175" fmla="*/ 15779296 h 17484271"/>
              <a:gd name="connsiteX176" fmla="*/ 1076324 w 18526124"/>
              <a:gd name="connsiteY176" fmla="*/ 15760246 h 17484271"/>
              <a:gd name="connsiteX177" fmla="*/ 1133476 w 18526124"/>
              <a:gd name="connsiteY177" fmla="*/ 14960146 h 17484271"/>
              <a:gd name="connsiteX178" fmla="*/ 733424 w 18526124"/>
              <a:gd name="connsiteY178" fmla="*/ 14474371 h 17484271"/>
              <a:gd name="connsiteX179" fmla="*/ 438148 w 18526124"/>
              <a:gd name="connsiteY179" fmla="*/ 14407696 h 17484271"/>
              <a:gd name="connsiteX180" fmla="*/ 333376 w 18526124"/>
              <a:gd name="connsiteY180" fmla="*/ 14083846 h 17484271"/>
              <a:gd name="connsiteX181" fmla="*/ 76200 w 18526124"/>
              <a:gd name="connsiteY181" fmla="*/ 14055271 h 17484271"/>
              <a:gd name="connsiteX182" fmla="*/ 38100 w 18526124"/>
              <a:gd name="connsiteY182" fmla="*/ 13931446 h 17484271"/>
              <a:gd name="connsiteX183" fmla="*/ 76200 w 18526124"/>
              <a:gd name="connsiteY183" fmla="*/ 13845721 h 17484271"/>
              <a:gd name="connsiteX184" fmla="*/ 0 w 18526124"/>
              <a:gd name="connsiteY184" fmla="*/ 13655221 h 17484271"/>
              <a:gd name="connsiteX185" fmla="*/ 47624 w 18526124"/>
              <a:gd name="connsiteY185" fmla="*/ 13531396 h 17484271"/>
              <a:gd name="connsiteX186" fmla="*/ 161924 w 18526124"/>
              <a:gd name="connsiteY186" fmla="*/ 13407571 h 17484271"/>
              <a:gd name="connsiteX187" fmla="*/ 219076 w 18526124"/>
              <a:gd name="connsiteY187" fmla="*/ 13188496 h 17484271"/>
              <a:gd name="connsiteX188" fmla="*/ 247652 w 18526124"/>
              <a:gd name="connsiteY188" fmla="*/ 12969421 h 17484271"/>
              <a:gd name="connsiteX189" fmla="*/ 161924 w 18526124"/>
              <a:gd name="connsiteY189" fmla="*/ 12512221 h 17484271"/>
              <a:gd name="connsiteX190" fmla="*/ 133348 w 18526124"/>
              <a:gd name="connsiteY190" fmla="*/ 12436021 h 17484271"/>
              <a:gd name="connsiteX191" fmla="*/ 209548 w 18526124"/>
              <a:gd name="connsiteY191" fmla="*/ 12312196 h 17484271"/>
              <a:gd name="connsiteX192" fmla="*/ 237016 w 18526124"/>
              <a:gd name="connsiteY192" fmla="*/ 12313445 h 17484271"/>
              <a:gd name="connsiteX193" fmla="*/ 457200 w 18526124"/>
              <a:gd name="connsiteY193" fmla="*/ 12131221 h 17484271"/>
              <a:gd name="connsiteX194" fmla="*/ 781052 w 18526124"/>
              <a:gd name="connsiteY194" fmla="*/ 12140746 h 17484271"/>
              <a:gd name="connsiteX195" fmla="*/ 904876 w 18526124"/>
              <a:gd name="connsiteY195" fmla="*/ 12074071 h 17484271"/>
              <a:gd name="connsiteX196" fmla="*/ 1019176 w 18526124"/>
              <a:gd name="connsiteY196" fmla="*/ 11883571 h 17484271"/>
              <a:gd name="connsiteX197" fmla="*/ 1162052 w 18526124"/>
              <a:gd name="connsiteY197" fmla="*/ 11883571 h 17484271"/>
              <a:gd name="connsiteX198" fmla="*/ 1171576 w 18526124"/>
              <a:gd name="connsiteY198" fmla="*/ 11778796 h 17484271"/>
              <a:gd name="connsiteX199" fmla="*/ 1266824 w 18526124"/>
              <a:gd name="connsiteY199" fmla="*/ 11597821 h 17484271"/>
              <a:gd name="connsiteX200" fmla="*/ 1390652 w 18526124"/>
              <a:gd name="connsiteY200" fmla="*/ 11693071 h 17484271"/>
              <a:gd name="connsiteX201" fmla="*/ 1466852 w 18526124"/>
              <a:gd name="connsiteY201" fmla="*/ 11788321 h 17484271"/>
              <a:gd name="connsiteX202" fmla="*/ 1657348 w 18526124"/>
              <a:gd name="connsiteY202" fmla="*/ 11750221 h 17484271"/>
              <a:gd name="connsiteX203" fmla="*/ 1666876 w 18526124"/>
              <a:gd name="connsiteY203" fmla="*/ 11502571 h 17484271"/>
              <a:gd name="connsiteX204" fmla="*/ 1800224 w 18526124"/>
              <a:gd name="connsiteY204" fmla="*/ 11378746 h 17484271"/>
              <a:gd name="connsiteX205" fmla="*/ 1981200 w 18526124"/>
              <a:gd name="connsiteY205" fmla="*/ 11083471 h 17484271"/>
              <a:gd name="connsiteX206" fmla="*/ 2314576 w 18526124"/>
              <a:gd name="connsiteY206" fmla="*/ 10864396 h 17484271"/>
              <a:gd name="connsiteX207" fmla="*/ 2343148 w 18526124"/>
              <a:gd name="connsiteY207" fmla="*/ 10759621 h 17484271"/>
              <a:gd name="connsiteX208" fmla="*/ 2247900 w 18526124"/>
              <a:gd name="connsiteY208" fmla="*/ 10635796 h 17484271"/>
              <a:gd name="connsiteX209" fmla="*/ 2019300 w 18526124"/>
              <a:gd name="connsiteY209" fmla="*/ 10273846 h 17484271"/>
              <a:gd name="connsiteX210" fmla="*/ 1695452 w 18526124"/>
              <a:gd name="connsiteY210" fmla="*/ 9883321 h 17484271"/>
              <a:gd name="connsiteX211" fmla="*/ 1800224 w 18526124"/>
              <a:gd name="connsiteY211" fmla="*/ 9559471 h 17484271"/>
              <a:gd name="connsiteX212" fmla="*/ 1781176 w 18526124"/>
              <a:gd name="connsiteY212" fmla="*/ 9426121 h 17484271"/>
              <a:gd name="connsiteX213" fmla="*/ 2028824 w 18526124"/>
              <a:gd name="connsiteY213" fmla="*/ 9445171 h 17484271"/>
              <a:gd name="connsiteX214" fmla="*/ 2105024 w 18526124"/>
              <a:gd name="connsiteY214" fmla="*/ 9407071 h 17484271"/>
              <a:gd name="connsiteX215" fmla="*/ 2162176 w 18526124"/>
              <a:gd name="connsiteY215" fmla="*/ 9283246 h 17484271"/>
              <a:gd name="connsiteX216" fmla="*/ 2247900 w 18526124"/>
              <a:gd name="connsiteY216" fmla="*/ 9283246 h 17484271"/>
              <a:gd name="connsiteX217" fmla="*/ 2524124 w 18526124"/>
              <a:gd name="connsiteY217" fmla="*/ 9559471 h 17484271"/>
              <a:gd name="connsiteX218" fmla="*/ 2619376 w 18526124"/>
              <a:gd name="connsiteY218" fmla="*/ 9559471 h 17484271"/>
              <a:gd name="connsiteX219" fmla="*/ 2705100 w 18526124"/>
              <a:gd name="connsiteY219" fmla="*/ 9635671 h 17484271"/>
              <a:gd name="connsiteX220" fmla="*/ 2695576 w 18526124"/>
              <a:gd name="connsiteY220" fmla="*/ 9759496 h 17484271"/>
              <a:gd name="connsiteX221" fmla="*/ 3105148 w 18526124"/>
              <a:gd name="connsiteY221" fmla="*/ 9930946 h 17484271"/>
              <a:gd name="connsiteX222" fmla="*/ 3181348 w 18526124"/>
              <a:gd name="connsiteY222" fmla="*/ 10035721 h 17484271"/>
              <a:gd name="connsiteX223" fmla="*/ 3371852 w 18526124"/>
              <a:gd name="connsiteY223" fmla="*/ 9940471 h 17484271"/>
              <a:gd name="connsiteX224" fmla="*/ 3457576 w 18526124"/>
              <a:gd name="connsiteY224" fmla="*/ 9959521 h 17484271"/>
              <a:gd name="connsiteX225" fmla="*/ 3571876 w 18526124"/>
              <a:gd name="connsiteY225" fmla="*/ 9940471 h 17484271"/>
              <a:gd name="connsiteX226" fmla="*/ 3743324 w 18526124"/>
              <a:gd name="connsiteY226" fmla="*/ 9807121 h 17484271"/>
              <a:gd name="connsiteX227" fmla="*/ 3819524 w 18526124"/>
              <a:gd name="connsiteY227" fmla="*/ 9807121 h 17484271"/>
              <a:gd name="connsiteX228" fmla="*/ 3857624 w 18526124"/>
              <a:gd name="connsiteY228" fmla="*/ 10054771 h 17484271"/>
              <a:gd name="connsiteX229" fmla="*/ 4314824 w 18526124"/>
              <a:gd name="connsiteY229" fmla="*/ 10235746 h 17484271"/>
              <a:gd name="connsiteX230" fmla="*/ 4705348 w 18526124"/>
              <a:gd name="connsiteY230" fmla="*/ 10045246 h 17484271"/>
              <a:gd name="connsiteX231" fmla="*/ 5048252 w 18526124"/>
              <a:gd name="connsiteY231" fmla="*/ 9473746 h 17484271"/>
              <a:gd name="connsiteX232" fmla="*/ 5115828 w 18526124"/>
              <a:gd name="connsiteY232" fmla="*/ 9113329 h 17484271"/>
              <a:gd name="connsiteX233" fmla="*/ 5096328 w 18526124"/>
              <a:gd name="connsiteY233" fmla="*/ 9114971 h 17484271"/>
              <a:gd name="connsiteX234" fmla="*/ 4835072 w 18526124"/>
              <a:gd name="connsiteY234" fmla="*/ 8636001 h 17484271"/>
              <a:gd name="connsiteX235" fmla="*/ 4965700 w 18526124"/>
              <a:gd name="connsiteY235" fmla="*/ 8418286 h 17484271"/>
              <a:gd name="connsiteX236" fmla="*/ 4965700 w 18526124"/>
              <a:gd name="connsiteY236" fmla="*/ 8287658 h 17484271"/>
              <a:gd name="connsiteX237" fmla="*/ 4864100 w 18526124"/>
              <a:gd name="connsiteY237" fmla="*/ 8186058 h 17484271"/>
              <a:gd name="connsiteX238" fmla="*/ 4747988 w 18526124"/>
              <a:gd name="connsiteY238" fmla="*/ 7779658 h 17484271"/>
              <a:gd name="connsiteX239" fmla="*/ 4849588 w 18526124"/>
              <a:gd name="connsiteY239" fmla="*/ 7634515 h 17484271"/>
              <a:gd name="connsiteX240" fmla="*/ 4849588 w 18526124"/>
              <a:gd name="connsiteY240" fmla="*/ 7547429 h 17484271"/>
              <a:gd name="connsiteX241" fmla="*/ 4994728 w 18526124"/>
              <a:gd name="connsiteY241" fmla="*/ 7474858 h 17484271"/>
              <a:gd name="connsiteX242" fmla="*/ 5255988 w 18526124"/>
              <a:gd name="connsiteY242" fmla="*/ 7315201 h 17484271"/>
              <a:gd name="connsiteX243" fmla="*/ 5343072 w 18526124"/>
              <a:gd name="connsiteY243" fmla="*/ 7344229 h 17484271"/>
              <a:gd name="connsiteX244" fmla="*/ 5618844 w 18526124"/>
              <a:gd name="connsiteY244" fmla="*/ 7112002 h 17484271"/>
              <a:gd name="connsiteX245" fmla="*/ 5807528 w 18526124"/>
              <a:gd name="connsiteY245" fmla="*/ 6473371 h 17484271"/>
              <a:gd name="connsiteX246" fmla="*/ 5763988 w 18526124"/>
              <a:gd name="connsiteY246" fmla="*/ 5268687 h 17484271"/>
              <a:gd name="connsiteX247" fmla="*/ 5952672 w 18526124"/>
              <a:gd name="connsiteY247" fmla="*/ 5094514 h 17484271"/>
              <a:gd name="connsiteX248" fmla="*/ 5996212 w 18526124"/>
              <a:gd name="connsiteY248" fmla="*/ 4920344 h 17484271"/>
              <a:gd name="connsiteX249" fmla="*/ 6083300 w 18526124"/>
              <a:gd name="connsiteY249" fmla="*/ 4688116 h 17484271"/>
              <a:gd name="connsiteX250" fmla="*/ 6155872 w 18526124"/>
              <a:gd name="connsiteY250" fmla="*/ 4267202 h 17484271"/>
              <a:gd name="connsiteX251" fmla="*/ 6228444 w 18526124"/>
              <a:gd name="connsiteY251" fmla="*/ 3744687 h 17484271"/>
              <a:gd name="connsiteX252" fmla="*/ 5996212 w 18526124"/>
              <a:gd name="connsiteY252" fmla="*/ 2525485 h 17484271"/>
              <a:gd name="connsiteX253" fmla="*/ 5546272 w 18526124"/>
              <a:gd name="connsiteY253" fmla="*/ 1509485 h 17484271"/>
              <a:gd name="connsiteX254" fmla="*/ 5531756 w 18526124"/>
              <a:gd name="connsiteY254" fmla="*/ 1248228 h 17484271"/>
              <a:gd name="connsiteX255" fmla="*/ 5662388 w 18526124"/>
              <a:gd name="connsiteY255" fmla="*/ 1045028 h 17484271"/>
              <a:gd name="connsiteX256" fmla="*/ 5662388 w 18526124"/>
              <a:gd name="connsiteY256" fmla="*/ 972457 h 17484271"/>
              <a:gd name="connsiteX257" fmla="*/ 5749472 w 18526124"/>
              <a:gd name="connsiteY257" fmla="*/ 769257 h 17484271"/>
              <a:gd name="connsiteX258" fmla="*/ 5691412 w 18526124"/>
              <a:gd name="connsiteY258" fmla="*/ 595085 h 17484271"/>
              <a:gd name="connsiteX259" fmla="*/ 5705928 w 18526124"/>
              <a:gd name="connsiteY259" fmla="*/ 362857 h 17484271"/>
              <a:gd name="connsiteX260" fmla="*/ 5952672 w 18526124"/>
              <a:gd name="connsiteY260" fmla="*/ 551542 h 17484271"/>
              <a:gd name="connsiteX261" fmla="*/ 6083300 w 18526124"/>
              <a:gd name="connsiteY261" fmla="*/ 595085 h 17484271"/>
              <a:gd name="connsiteX262" fmla="*/ 6359072 w 18526124"/>
              <a:gd name="connsiteY262" fmla="*/ 478971 h 17484271"/>
              <a:gd name="connsiteX263" fmla="*/ 6431644 w 18526124"/>
              <a:gd name="connsiteY263" fmla="*/ 348342 h 17484271"/>
              <a:gd name="connsiteX264" fmla="*/ 6489700 w 18526124"/>
              <a:gd name="connsiteY264" fmla="*/ 87085 h 1748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</a:cxnLst>
            <a:rect l="l" t="t" r="r" b="b"/>
            <a:pathLst>
              <a:path w="18526124" h="17484271">
                <a:moveTo>
                  <a:pt x="6663872" y="0"/>
                </a:moveTo>
                <a:lnTo>
                  <a:pt x="6779988" y="217714"/>
                </a:lnTo>
                <a:lnTo>
                  <a:pt x="6939644" y="348342"/>
                </a:lnTo>
                <a:lnTo>
                  <a:pt x="7012212" y="609600"/>
                </a:lnTo>
                <a:lnTo>
                  <a:pt x="7375072" y="798285"/>
                </a:lnTo>
                <a:lnTo>
                  <a:pt x="8318500" y="2061028"/>
                </a:lnTo>
                <a:lnTo>
                  <a:pt x="8405588" y="2133600"/>
                </a:lnTo>
                <a:lnTo>
                  <a:pt x="8536212" y="2423885"/>
                </a:lnTo>
                <a:lnTo>
                  <a:pt x="8594272" y="2496457"/>
                </a:lnTo>
                <a:lnTo>
                  <a:pt x="8637812" y="2685142"/>
                </a:lnTo>
                <a:lnTo>
                  <a:pt x="8841012" y="2830285"/>
                </a:lnTo>
                <a:lnTo>
                  <a:pt x="8928100" y="3004458"/>
                </a:lnTo>
                <a:lnTo>
                  <a:pt x="9232900" y="3556000"/>
                </a:lnTo>
                <a:lnTo>
                  <a:pt x="9668328" y="3889830"/>
                </a:lnTo>
                <a:lnTo>
                  <a:pt x="9929588" y="4281714"/>
                </a:lnTo>
                <a:lnTo>
                  <a:pt x="10960100" y="5036457"/>
                </a:lnTo>
                <a:lnTo>
                  <a:pt x="11061700" y="5239657"/>
                </a:lnTo>
                <a:lnTo>
                  <a:pt x="11961588" y="5747657"/>
                </a:lnTo>
                <a:lnTo>
                  <a:pt x="13761356" y="6183085"/>
                </a:lnTo>
                <a:lnTo>
                  <a:pt x="13790388" y="6473371"/>
                </a:lnTo>
                <a:lnTo>
                  <a:pt x="13906500" y="6560457"/>
                </a:lnTo>
                <a:lnTo>
                  <a:pt x="13993588" y="6749142"/>
                </a:lnTo>
                <a:lnTo>
                  <a:pt x="14937012" y="7010400"/>
                </a:lnTo>
                <a:lnTo>
                  <a:pt x="15488556" y="6923314"/>
                </a:lnTo>
                <a:lnTo>
                  <a:pt x="15807872" y="6473371"/>
                </a:lnTo>
                <a:lnTo>
                  <a:pt x="16083644" y="6284686"/>
                </a:lnTo>
                <a:lnTo>
                  <a:pt x="16112672" y="6197600"/>
                </a:lnTo>
                <a:lnTo>
                  <a:pt x="16591644" y="5776686"/>
                </a:lnTo>
                <a:lnTo>
                  <a:pt x="16707756" y="5515428"/>
                </a:lnTo>
                <a:lnTo>
                  <a:pt x="17027072" y="5109028"/>
                </a:lnTo>
                <a:lnTo>
                  <a:pt x="17085128" y="5138059"/>
                </a:lnTo>
                <a:lnTo>
                  <a:pt x="17128672" y="5471885"/>
                </a:lnTo>
                <a:lnTo>
                  <a:pt x="17041588" y="5660571"/>
                </a:lnTo>
                <a:lnTo>
                  <a:pt x="17012556" y="5907314"/>
                </a:lnTo>
                <a:lnTo>
                  <a:pt x="16881928" y="6066972"/>
                </a:lnTo>
                <a:lnTo>
                  <a:pt x="16722272" y="6386285"/>
                </a:lnTo>
                <a:lnTo>
                  <a:pt x="16315872" y="6937829"/>
                </a:lnTo>
                <a:lnTo>
                  <a:pt x="16315872" y="7184572"/>
                </a:lnTo>
                <a:lnTo>
                  <a:pt x="16243300" y="7416801"/>
                </a:lnTo>
                <a:lnTo>
                  <a:pt x="16455304" y="8092564"/>
                </a:lnTo>
                <a:lnTo>
                  <a:pt x="16630652" y="8206921"/>
                </a:lnTo>
                <a:lnTo>
                  <a:pt x="16630652" y="8330746"/>
                </a:lnTo>
                <a:lnTo>
                  <a:pt x="16725900" y="8435521"/>
                </a:lnTo>
                <a:lnTo>
                  <a:pt x="16735424" y="8721271"/>
                </a:lnTo>
                <a:lnTo>
                  <a:pt x="16878300" y="8940346"/>
                </a:lnTo>
                <a:lnTo>
                  <a:pt x="17059276" y="9397546"/>
                </a:lnTo>
                <a:lnTo>
                  <a:pt x="17211676" y="9540421"/>
                </a:lnTo>
                <a:lnTo>
                  <a:pt x="17268824" y="9635671"/>
                </a:lnTo>
                <a:lnTo>
                  <a:pt x="17535524" y="9711871"/>
                </a:lnTo>
                <a:lnTo>
                  <a:pt x="17649824" y="9521371"/>
                </a:lnTo>
                <a:lnTo>
                  <a:pt x="17811748" y="9454696"/>
                </a:lnTo>
                <a:lnTo>
                  <a:pt x="17859376" y="9368971"/>
                </a:lnTo>
                <a:lnTo>
                  <a:pt x="17983200" y="9292771"/>
                </a:lnTo>
                <a:lnTo>
                  <a:pt x="18078452" y="9178471"/>
                </a:lnTo>
                <a:lnTo>
                  <a:pt x="18278476" y="9235621"/>
                </a:lnTo>
                <a:lnTo>
                  <a:pt x="18364200" y="9149896"/>
                </a:lnTo>
                <a:lnTo>
                  <a:pt x="18526124" y="9187996"/>
                </a:lnTo>
                <a:lnTo>
                  <a:pt x="18488024" y="9273721"/>
                </a:lnTo>
                <a:lnTo>
                  <a:pt x="18354676" y="9397546"/>
                </a:lnTo>
                <a:lnTo>
                  <a:pt x="18278476" y="9416596"/>
                </a:lnTo>
                <a:lnTo>
                  <a:pt x="18097500" y="9521371"/>
                </a:lnTo>
                <a:lnTo>
                  <a:pt x="18040348" y="9473746"/>
                </a:lnTo>
                <a:lnTo>
                  <a:pt x="17973676" y="9483271"/>
                </a:lnTo>
                <a:lnTo>
                  <a:pt x="17830800" y="9645196"/>
                </a:lnTo>
                <a:lnTo>
                  <a:pt x="17735548" y="9816646"/>
                </a:lnTo>
                <a:lnTo>
                  <a:pt x="17735548" y="9959521"/>
                </a:lnTo>
                <a:lnTo>
                  <a:pt x="17668876" y="10016671"/>
                </a:lnTo>
                <a:lnTo>
                  <a:pt x="17573624" y="10083346"/>
                </a:lnTo>
                <a:lnTo>
                  <a:pt x="17335500" y="10026196"/>
                </a:lnTo>
                <a:lnTo>
                  <a:pt x="16983076" y="10092871"/>
                </a:lnTo>
                <a:lnTo>
                  <a:pt x="16840200" y="10121446"/>
                </a:lnTo>
                <a:lnTo>
                  <a:pt x="16668748" y="10273846"/>
                </a:lnTo>
                <a:lnTo>
                  <a:pt x="16611600" y="10283371"/>
                </a:lnTo>
                <a:lnTo>
                  <a:pt x="16525876" y="10178596"/>
                </a:lnTo>
                <a:lnTo>
                  <a:pt x="16363948" y="10283371"/>
                </a:lnTo>
                <a:lnTo>
                  <a:pt x="16363948" y="10464346"/>
                </a:lnTo>
                <a:lnTo>
                  <a:pt x="16287748" y="10531021"/>
                </a:lnTo>
                <a:lnTo>
                  <a:pt x="16278224" y="10616746"/>
                </a:lnTo>
                <a:lnTo>
                  <a:pt x="16125824" y="10711996"/>
                </a:lnTo>
                <a:lnTo>
                  <a:pt x="16097252" y="10826296"/>
                </a:lnTo>
                <a:lnTo>
                  <a:pt x="15916276" y="10921546"/>
                </a:lnTo>
                <a:lnTo>
                  <a:pt x="15621000" y="10845346"/>
                </a:lnTo>
                <a:lnTo>
                  <a:pt x="15525748" y="10702471"/>
                </a:lnTo>
                <a:lnTo>
                  <a:pt x="15544800" y="10607221"/>
                </a:lnTo>
                <a:lnTo>
                  <a:pt x="15392400" y="10578646"/>
                </a:lnTo>
                <a:lnTo>
                  <a:pt x="15297148" y="10664371"/>
                </a:lnTo>
                <a:lnTo>
                  <a:pt x="15182852" y="10959646"/>
                </a:lnTo>
                <a:lnTo>
                  <a:pt x="15411452" y="11112046"/>
                </a:lnTo>
                <a:lnTo>
                  <a:pt x="15001876" y="11064421"/>
                </a:lnTo>
                <a:lnTo>
                  <a:pt x="14678024" y="11007271"/>
                </a:lnTo>
                <a:lnTo>
                  <a:pt x="14420852" y="11092996"/>
                </a:lnTo>
                <a:lnTo>
                  <a:pt x="14116052" y="10978696"/>
                </a:lnTo>
                <a:lnTo>
                  <a:pt x="14116052" y="10892971"/>
                </a:lnTo>
                <a:lnTo>
                  <a:pt x="13935076" y="10807246"/>
                </a:lnTo>
                <a:lnTo>
                  <a:pt x="13430252" y="10892971"/>
                </a:lnTo>
                <a:lnTo>
                  <a:pt x="12439616" y="11624373"/>
                </a:lnTo>
                <a:lnTo>
                  <a:pt x="12439652" y="11626396"/>
                </a:lnTo>
                <a:lnTo>
                  <a:pt x="11706224" y="12293146"/>
                </a:lnTo>
                <a:lnTo>
                  <a:pt x="10982324" y="13464721"/>
                </a:lnTo>
                <a:lnTo>
                  <a:pt x="10868024" y="14026696"/>
                </a:lnTo>
                <a:lnTo>
                  <a:pt x="10925176" y="14245771"/>
                </a:lnTo>
                <a:lnTo>
                  <a:pt x="10858500" y="14855371"/>
                </a:lnTo>
                <a:lnTo>
                  <a:pt x="10668000" y="15064921"/>
                </a:lnTo>
                <a:lnTo>
                  <a:pt x="10677524" y="15350671"/>
                </a:lnTo>
                <a:lnTo>
                  <a:pt x="10544176" y="15169696"/>
                </a:lnTo>
                <a:lnTo>
                  <a:pt x="10439400" y="15083971"/>
                </a:lnTo>
                <a:lnTo>
                  <a:pt x="10353676" y="14883946"/>
                </a:lnTo>
                <a:lnTo>
                  <a:pt x="9915524" y="14607721"/>
                </a:lnTo>
                <a:lnTo>
                  <a:pt x="9839324" y="14464846"/>
                </a:lnTo>
                <a:lnTo>
                  <a:pt x="9334500" y="14379121"/>
                </a:lnTo>
                <a:lnTo>
                  <a:pt x="9096376" y="14217196"/>
                </a:lnTo>
                <a:lnTo>
                  <a:pt x="8867776" y="14169571"/>
                </a:lnTo>
                <a:lnTo>
                  <a:pt x="8715376" y="14007646"/>
                </a:lnTo>
                <a:lnTo>
                  <a:pt x="8191500" y="13759996"/>
                </a:lnTo>
                <a:lnTo>
                  <a:pt x="7620000" y="13388521"/>
                </a:lnTo>
                <a:lnTo>
                  <a:pt x="7400924" y="13064671"/>
                </a:lnTo>
                <a:lnTo>
                  <a:pt x="7000876" y="13007521"/>
                </a:lnTo>
                <a:lnTo>
                  <a:pt x="6896100" y="13007521"/>
                </a:lnTo>
                <a:lnTo>
                  <a:pt x="6543676" y="12588421"/>
                </a:lnTo>
                <a:lnTo>
                  <a:pt x="5789984" y="12371735"/>
                </a:lnTo>
                <a:lnTo>
                  <a:pt x="4991100" y="12607471"/>
                </a:lnTo>
                <a:lnTo>
                  <a:pt x="4352924" y="13131346"/>
                </a:lnTo>
                <a:lnTo>
                  <a:pt x="4219576" y="13159921"/>
                </a:lnTo>
                <a:lnTo>
                  <a:pt x="3781424" y="13721896"/>
                </a:lnTo>
                <a:lnTo>
                  <a:pt x="3629024" y="13683796"/>
                </a:lnTo>
                <a:lnTo>
                  <a:pt x="3505200" y="13417096"/>
                </a:lnTo>
                <a:lnTo>
                  <a:pt x="3409948" y="13064671"/>
                </a:lnTo>
                <a:lnTo>
                  <a:pt x="3048000" y="12902746"/>
                </a:lnTo>
                <a:lnTo>
                  <a:pt x="3086100" y="12759871"/>
                </a:lnTo>
                <a:lnTo>
                  <a:pt x="2752724" y="12531271"/>
                </a:lnTo>
                <a:lnTo>
                  <a:pt x="2476500" y="12655096"/>
                </a:lnTo>
                <a:lnTo>
                  <a:pt x="2324100" y="12531271"/>
                </a:lnTo>
                <a:lnTo>
                  <a:pt x="2152652" y="12588421"/>
                </a:lnTo>
                <a:lnTo>
                  <a:pt x="2101048" y="12582438"/>
                </a:lnTo>
                <a:lnTo>
                  <a:pt x="1704976" y="13102771"/>
                </a:lnTo>
                <a:lnTo>
                  <a:pt x="1552576" y="13779046"/>
                </a:lnTo>
                <a:lnTo>
                  <a:pt x="1619252" y="14007646"/>
                </a:lnTo>
                <a:lnTo>
                  <a:pt x="1924052" y="14045746"/>
                </a:lnTo>
                <a:lnTo>
                  <a:pt x="2324100" y="14474371"/>
                </a:lnTo>
                <a:lnTo>
                  <a:pt x="2486024" y="14550571"/>
                </a:lnTo>
                <a:lnTo>
                  <a:pt x="2886076" y="14407696"/>
                </a:lnTo>
                <a:lnTo>
                  <a:pt x="3048000" y="14493421"/>
                </a:lnTo>
                <a:lnTo>
                  <a:pt x="3190876" y="14874421"/>
                </a:lnTo>
                <a:lnTo>
                  <a:pt x="3467100" y="15026821"/>
                </a:lnTo>
                <a:lnTo>
                  <a:pt x="3581400" y="15331621"/>
                </a:lnTo>
                <a:lnTo>
                  <a:pt x="3943348" y="15407821"/>
                </a:lnTo>
                <a:lnTo>
                  <a:pt x="4219576" y="15579271"/>
                </a:lnTo>
                <a:lnTo>
                  <a:pt x="4200524" y="15684046"/>
                </a:lnTo>
                <a:lnTo>
                  <a:pt x="4333876" y="15750721"/>
                </a:lnTo>
                <a:lnTo>
                  <a:pt x="4343400" y="15826921"/>
                </a:lnTo>
                <a:lnTo>
                  <a:pt x="4229100" y="15903121"/>
                </a:lnTo>
                <a:lnTo>
                  <a:pt x="4067176" y="15865021"/>
                </a:lnTo>
                <a:lnTo>
                  <a:pt x="4000500" y="16103146"/>
                </a:lnTo>
                <a:lnTo>
                  <a:pt x="3657600" y="16207921"/>
                </a:lnTo>
                <a:lnTo>
                  <a:pt x="3581400" y="16036471"/>
                </a:lnTo>
                <a:lnTo>
                  <a:pt x="3028948" y="15941221"/>
                </a:lnTo>
                <a:lnTo>
                  <a:pt x="2914652" y="16036471"/>
                </a:lnTo>
                <a:lnTo>
                  <a:pt x="2895600" y="15779296"/>
                </a:lnTo>
                <a:lnTo>
                  <a:pt x="2752724" y="15693571"/>
                </a:lnTo>
                <a:lnTo>
                  <a:pt x="2628900" y="15760246"/>
                </a:lnTo>
                <a:lnTo>
                  <a:pt x="2514600" y="16065046"/>
                </a:lnTo>
                <a:lnTo>
                  <a:pt x="2362200" y="16150771"/>
                </a:lnTo>
                <a:lnTo>
                  <a:pt x="2095500" y="16236496"/>
                </a:lnTo>
                <a:lnTo>
                  <a:pt x="2028824" y="16312696"/>
                </a:lnTo>
                <a:lnTo>
                  <a:pt x="2028824" y="16769896"/>
                </a:lnTo>
                <a:lnTo>
                  <a:pt x="2047876" y="16846096"/>
                </a:lnTo>
                <a:lnTo>
                  <a:pt x="1943100" y="16950871"/>
                </a:lnTo>
                <a:lnTo>
                  <a:pt x="1524000" y="17103271"/>
                </a:lnTo>
                <a:lnTo>
                  <a:pt x="1314452" y="17484271"/>
                </a:lnTo>
                <a:lnTo>
                  <a:pt x="1143000" y="17322346"/>
                </a:lnTo>
                <a:lnTo>
                  <a:pt x="933452" y="17379496"/>
                </a:lnTo>
                <a:lnTo>
                  <a:pt x="857252" y="17293771"/>
                </a:lnTo>
                <a:lnTo>
                  <a:pt x="638176" y="16693696"/>
                </a:lnTo>
                <a:lnTo>
                  <a:pt x="733424" y="16293646"/>
                </a:lnTo>
                <a:lnTo>
                  <a:pt x="914400" y="16017421"/>
                </a:lnTo>
                <a:lnTo>
                  <a:pt x="895348" y="15779296"/>
                </a:lnTo>
                <a:lnTo>
                  <a:pt x="1076324" y="15760246"/>
                </a:lnTo>
                <a:lnTo>
                  <a:pt x="1133476" y="14960146"/>
                </a:lnTo>
                <a:lnTo>
                  <a:pt x="733424" y="14474371"/>
                </a:lnTo>
                <a:lnTo>
                  <a:pt x="438148" y="14407696"/>
                </a:lnTo>
                <a:lnTo>
                  <a:pt x="333376" y="14083846"/>
                </a:lnTo>
                <a:lnTo>
                  <a:pt x="76200" y="14055271"/>
                </a:lnTo>
                <a:lnTo>
                  <a:pt x="38100" y="13931446"/>
                </a:lnTo>
                <a:lnTo>
                  <a:pt x="76200" y="13845721"/>
                </a:lnTo>
                <a:lnTo>
                  <a:pt x="0" y="13655221"/>
                </a:lnTo>
                <a:lnTo>
                  <a:pt x="47624" y="13531396"/>
                </a:lnTo>
                <a:lnTo>
                  <a:pt x="161924" y="13407571"/>
                </a:lnTo>
                <a:lnTo>
                  <a:pt x="219076" y="13188496"/>
                </a:lnTo>
                <a:lnTo>
                  <a:pt x="247652" y="12969421"/>
                </a:lnTo>
                <a:lnTo>
                  <a:pt x="161924" y="12512221"/>
                </a:lnTo>
                <a:lnTo>
                  <a:pt x="133348" y="12436021"/>
                </a:lnTo>
                <a:lnTo>
                  <a:pt x="209548" y="12312196"/>
                </a:lnTo>
                <a:lnTo>
                  <a:pt x="237016" y="12313445"/>
                </a:lnTo>
                <a:lnTo>
                  <a:pt x="457200" y="12131221"/>
                </a:lnTo>
                <a:lnTo>
                  <a:pt x="781052" y="12140746"/>
                </a:lnTo>
                <a:lnTo>
                  <a:pt x="904876" y="12074071"/>
                </a:lnTo>
                <a:lnTo>
                  <a:pt x="1019176" y="11883571"/>
                </a:lnTo>
                <a:lnTo>
                  <a:pt x="1162052" y="11883571"/>
                </a:lnTo>
                <a:lnTo>
                  <a:pt x="1171576" y="11778796"/>
                </a:lnTo>
                <a:lnTo>
                  <a:pt x="1266824" y="11597821"/>
                </a:lnTo>
                <a:lnTo>
                  <a:pt x="1390652" y="11693071"/>
                </a:lnTo>
                <a:lnTo>
                  <a:pt x="1466852" y="11788321"/>
                </a:lnTo>
                <a:lnTo>
                  <a:pt x="1657348" y="11750221"/>
                </a:lnTo>
                <a:lnTo>
                  <a:pt x="1666876" y="11502571"/>
                </a:lnTo>
                <a:lnTo>
                  <a:pt x="1800224" y="11378746"/>
                </a:lnTo>
                <a:lnTo>
                  <a:pt x="1981200" y="11083471"/>
                </a:lnTo>
                <a:lnTo>
                  <a:pt x="2314576" y="10864396"/>
                </a:lnTo>
                <a:lnTo>
                  <a:pt x="2343148" y="10759621"/>
                </a:lnTo>
                <a:lnTo>
                  <a:pt x="2247900" y="10635796"/>
                </a:lnTo>
                <a:lnTo>
                  <a:pt x="2019300" y="10273846"/>
                </a:lnTo>
                <a:lnTo>
                  <a:pt x="1695452" y="9883321"/>
                </a:lnTo>
                <a:lnTo>
                  <a:pt x="1800224" y="9559471"/>
                </a:lnTo>
                <a:lnTo>
                  <a:pt x="1781176" y="9426121"/>
                </a:lnTo>
                <a:lnTo>
                  <a:pt x="2028824" y="9445171"/>
                </a:lnTo>
                <a:lnTo>
                  <a:pt x="2105024" y="9407071"/>
                </a:lnTo>
                <a:lnTo>
                  <a:pt x="2162176" y="9283246"/>
                </a:lnTo>
                <a:lnTo>
                  <a:pt x="2247900" y="9283246"/>
                </a:lnTo>
                <a:lnTo>
                  <a:pt x="2524124" y="9559471"/>
                </a:lnTo>
                <a:lnTo>
                  <a:pt x="2619376" y="9559471"/>
                </a:lnTo>
                <a:lnTo>
                  <a:pt x="2705100" y="9635671"/>
                </a:lnTo>
                <a:lnTo>
                  <a:pt x="2695576" y="9759496"/>
                </a:lnTo>
                <a:lnTo>
                  <a:pt x="3105148" y="9930946"/>
                </a:lnTo>
                <a:lnTo>
                  <a:pt x="3181348" y="10035721"/>
                </a:lnTo>
                <a:lnTo>
                  <a:pt x="3371852" y="9940471"/>
                </a:lnTo>
                <a:lnTo>
                  <a:pt x="3457576" y="9959521"/>
                </a:lnTo>
                <a:lnTo>
                  <a:pt x="3571876" y="9940471"/>
                </a:lnTo>
                <a:lnTo>
                  <a:pt x="3743324" y="9807121"/>
                </a:lnTo>
                <a:lnTo>
                  <a:pt x="3819524" y="9807121"/>
                </a:lnTo>
                <a:lnTo>
                  <a:pt x="3857624" y="10054771"/>
                </a:lnTo>
                <a:lnTo>
                  <a:pt x="4314824" y="10235746"/>
                </a:lnTo>
                <a:lnTo>
                  <a:pt x="4705348" y="10045246"/>
                </a:lnTo>
                <a:lnTo>
                  <a:pt x="5048252" y="9473746"/>
                </a:lnTo>
                <a:lnTo>
                  <a:pt x="5115828" y="9113329"/>
                </a:lnTo>
                <a:lnTo>
                  <a:pt x="5096328" y="9114971"/>
                </a:lnTo>
                <a:lnTo>
                  <a:pt x="4835072" y="8636001"/>
                </a:lnTo>
                <a:lnTo>
                  <a:pt x="4965700" y="8418286"/>
                </a:lnTo>
                <a:lnTo>
                  <a:pt x="4965700" y="8287658"/>
                </a:lnTo>
                <a:lnTo>
                  <a:pt x="4864100" y="8186058"/>
                </a:lnTo>
                <a:lnTo>
                  <a:pt x="4747988" y="7779658"/>
                </a:lnTo>
                <a:lnTo>
                  <a:pt x="4849588" y="7634515"/>
                </a:lnTo>
                <a:lnTo>
                  <a:pt x="4849588" y="7547429"/>
                </a:lnTo>
                <a:cubicBezTo>
                  <a:pt x="4984444" y="7472508"/>
                  <a:pt x="4930404" y="7474858"/>
                  <a:pt x="4994728" y="7474858"/>
                </a:cubicBezTo>
                <a:lnTo>
                  <a:pt x="5255988" y="7315201"/>
                </a:lnTo>
                <a:lnTo>
                  <a:pt x="5343072" y="7344229"/>
                </a:lnTo>
                <a:lnTo>
                  <a:pt x="5618844" y="7112002"/>
                </a:lnTo>
                <a:lnTo>
                  <a:pt x="5807528" y="6473371"/>
                </a:lnTo>
                <a:lnTo>
                  <a:pt x="5763988" y="5268687"/>
                </a:lnTo>
                <a:lnTo>
                  <a:pt x="5952672" y="5094514"/>
                </a:lnTo>
                <a:lnTo>
                  <a:pt x="5996212" y="4920344"/>
                </a:lnTo>
                <a:lnTo>
                  <a:pt x="6083300" y="4688116"/>
                </a:lnTo>
                <a:lnTo>
                  <a:pt x="6155872" y="4267202"/>
                </a:lnTo>
                <a:lnTo>
                  <a:pt x="6228444" y="3744687"/>
                </a:lnTo>
                <a:lnTo>
                  <a:pt x="5996212" y="2525485"/>
                </a:lnTo>
                <a:lnTo>
                  <a:pt x="5546272" y="1509485"/>
                </a:lnTo>
                <a:lnTo>
                  <a:pt x="5531756" y="1248228"/>
                </a:lnTo>
                <a:lnTo>
                  <a:pt x="5662388" y="1045028"/>
                </a:lnTo>
                <a:lnTo>
                  <a:pt x="5662388" y="972457"/>
                </a:lnTo>
                <a:lnTo>
                  <a:pt x="5749472" y="769257"/>
                </a:lnTo>
                <a:lnTo>
                  <a:pt x="5691412" y="595085"/>
                </a:lnTo>
                <a:lnTo>
                  <a:pt x="5705928" y="362857"/>
                </a:lnTo>
                <a:lnTo>
                  <a:pt x="5952672" y="551542"/>
                </a:lnTo>
                <a:lnTo>
                  <a:pt x="6083300" y="595085"/>
                </a:lnTo>
                <a:lnTo>
                  <a:pt x="6359072" y="478971"/>
                </a:lnTo>
                <a:lnTo>
                  <a:pt x="6431644" y="348342"/>
                </a:lnTo>
                <a:lnTo>
                  <a:pt x="6489700" y="87085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6DDD67-352E-BE40-7F0D-28FD207318F0}"/>
              </a:ext>
            </a:extLst>
          </p:cNvPr>
          <p:cNvSpPr txBox="1"/>
          <p:nvPr/>
        </p:nvSpPr>
        <p:spPr>
          <a:xfrm>
            <a:off x="2765630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7993F60-D654-FE61-2D20-1E7FBB7F9BB6}"/>
              </a:ext>
            </a:extLst>
          </p:cNvPr>
          <p:cNvSpPr txBox="1"/>
          <p:nvPr/>
        </p:nvSpPr>
        <p:spPr>
          <a:xfrm>
            <a:off x="67987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9BC58DF-B329-6698-0B59-4DA0AE7A41DE}"/>
              </a:ext>
            </a:extLst>
          </p:cNvPr>
          <p:cNvSpPr txBox="1"/>
          <p:nvPr/>
        </p:nvSpPr>
        <p:spPr>
          <a:xfrm>
            <a:off x="10570687" y="458194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5BA33DA-56C3-6E3E-CAB4-5C72C6F841B4}"/>
              </a:ext>
            </a:extLst>
          </p:cNvPr>
          <p:cNvSpPr/>
          <p:nvPr/>
        </p:nvSpPr>
        <p:spPr>
          <a:xfrm>
            <a:off x="5510935" y="2827709"/>
            <a:ext cx="755797" cy="1208833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BF742670-9234-7F98-8C14-6E788FE60CF7}"/>
              </a:ext>
            </a:extLst>
          </p:cNvPr>
          <p:cNvSpPr/>
          <p:nvPr/>
        </p:nvSpPr>
        <p:spPr>
          <a:xfrm>
            <a:off x="2428808" y="3264661"/>
            <a:ext cx="616610" cy="907829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CA9426B5-3680-0FBA-D0D9-4E7CF3E49006}"/>
              </a:ext>
            </a:extLst>
          </p:cNvPr>
          <p:cNvSpPr/>
          <p:nvPr/>
        </p:nvSpPr>
        <p:spPr>
          <a:xfrm>
            <a:off x="9368249" y="2949175"/>
            <a:ext cx="861601" cy="1268526"/>
          </a:xfrm>
          <a:custGeom>
            <a:avLst/>
            <a:gdLst>
              <a:gd name="connsiteX0" fmla="*/ 1172876 w 4343400"/>
              <a:gd name="connsiteY0" fmla="*/ 515072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0" fmla="*/ 1172876 w 4343400"/>
              <a:gd name="connsiteY0" fmla="*/ 515074 h 6946900"/>
              <a:gd name="connsiteX1" fmla="*/ 1181100 w 4343400"/>
              <a:gd name="connsiteY1" fmla="*/ 539750 h 6946900"/>
              <a:gd name="connsiteX2" fmla="*/ 1172876 w 4343400"/>
              <a:gd name="connsiteY2" fmla="*/ 515074 h 6946900"/>
              <a:gd name="connsiteX3" fmla="*/ 3632200 w 4343400"/>
              <a:gd name="connsiteY3" fmla="*/ 0 h 6946900"/>
              <a:gd name="connsiteX4" fmla="*/ 3663948 w 4343400"/>
              <a:gd name="connsiteY4" fmla="*/ 25400 h 6946900"/>
              <a:gd name="connsiteX5" fmla="*/ 3810000 w 4343400"/>
              <a:gd name="connsiteY5" fmla="*/ 38100 h 6946900"/>
              <a:gd name="connsiteX6" fmla="*/ 3816348 w 4343400"/>
              <a:gd name="connsiteY6" fmla="*/ 114300 h 6946900"/>
              <a:gd name="connsiteX7" fmla="*/ 3841748 w 4343400"/>
              <a:gd name="connsiteY7" fmla="*/ 158750 h 6946900"/>
              <a:gd name="connsiteX8" fmla="*/ 3867148 w 4343400"/>
              <a:gd name="connsiteY8" fmla="*/ 393700 h 6946900"/>
              <a:gd name="connsiteX9" fmla="*/ 3873500 w 4343400"/>
              <a:gd name="connsiteY9" fmla="*/ 431800 h 6946900"/>
              <a:gd name="connsiteX10" fmla="*/ 3886200 w 4343400"/>
              <a:gd name="connsiteY10" fmla="*/ 469900 h 6946900"/>
              <a:gd name="connsiteX11" fmla="*/ 3949700 w 4343400"/>
              <a:gd name="connsiteY11" fmla="*/ 469900 h 6946900"/>
              <a:gd name="connsiteX12" fmla="*/ 3949700 w 4343400"/>
              <a:gd name="connsiteY12" fmla="*/ 546100 h 6946900"/>
              <a:gd name="connsiteX13" fmla="*/ 4076700 w 4343400"/>
              <a:gd name="connsiteY13" fmla="*/ 635000 h 6946900"/>
              <a:gd name="connsiteX14" fmla="*/ 4140200 w 4343400"/>
              <a:gd name="connsiteY14" fmla="*/ 622300 h 6946900"/>
              <a:gd name="connsiteX15" fmla="*/ 4178300 w 4343400"/>
              <a:gd name="connsiteY15" fmla="*/ 692150 h 6946900"/>
              <a:gd name="connsiteX16" fmla="*/ 4152900 w 4343400"/>
              <a:gd name="connsiteY16" fmla="*/ 787400 h 6946900"/>
              <a:gd name="connsiteX17" fmla="*/ 4178300 w 4343400"/>
              <a:gd name="connsiteY17" fmla="*/ 850900 h 6946900"/>
              <a:gd name="connsiteX18" fmla="*/ 4171948 w 4343400"/>
              <a:gd name="connsiteY18" fmla="*/ 914400 h 6946900"/>
              <a:gd name="connsiteX19" fmla="*/ 4108452 w 4343400"/>
              <a:gd name="connsiteY19" fmla="*/ 946150 h 6946900"/>
              <a:gd name="connsiteX20" fmla="*/ 4108452 w 4343400"/>
              <a:gd name="connsiteY20" fmla="*/ 984250 h 6946900"/>
              <a:gd name="connsiteX21" fmla="*/ 4159252 w 4343400"/>
              <a:gd name="connsiteY21" fmla="*/ 1003300 h 6946900"/>
              <a:gd name="connsiteX22" fmla="*/ 4177940 w 4343400"/>
              <a:gd name="connsiteY22" fmla="*/ 1115438 h 6946900"/>
              <a:gd name="connsiteX23" fmla="*/ 3931920 w 4343400"/>
              <a:gd name="connsiteY23" fmla="*/ 1189990 h 6946900"/>
              <a:gd name="connsiteX24" fmla="*/ 3878580 w 4343400"/>
              <a:gd name="connsiteY24" fmla="*/ 1266190 h 6946900"/>
              <a:gd name="connsiteX25" fmla="*/ 3787140 w 4343400"/>
              <a:gd name="connsiteY25" fmla="*/ 1243330 h 6946900"/>
              <a:gd name="connsiteX26" fmla="*/ 3665220 w 4343400"/>
              <a:gd name="connsiteY26" fmla="*/ 1289050 h 6946900"/>
              <a:gd name="connsiteX27" fmla="*/ 3665220 w 4343400"/>
              <a:gd name="connsiteY27" fmla="*/ 1365250 h 6946900"/>
              <a:gd name="connsiteX28" fmla="*/ 3649980 w 4343400"/>
              <a:gd name="connsiteY28" fmla="*/ 1471930 h 6946900"/>
              <a:gd name="connsiteX29" fmla="*/ 3497580 w 4343400"/>
              <a:gd name="connsiteY29" fmla="*/ 1502410 h 6946900"/>
              <a:gd name="connsiteX30" fmla="*/ 3467100 w 4343400"/>
              <a:gd name="connsiteY30" fmla="*/ 1563370 h 6946900"/>
              <a:gd name="connsiteX31" fmla="*/ 3375660 w 4343400"/>
              <a:gd name="connsiteY31" fmla="*/ 1662430 h 6946900"/>
              <a:gd name="connsiteX32" fmla="*/ 3352800 w 4343400"/>
              <a:gd name="connsiteY32" fmla="*/ 1723390 h 6946900"/>
              <a:gd name="connsiteX33" fmla="*/ 3375660 w 4343400"/>
              <a:gd name="connsiteY33" fmla="*/ 1807210 h 6946900"/>
              <a:gd name="connsiteX34" fmla="*/ 3307080 w 4343400"/>
              <a:gd name="connsiteY34" fmla="*/ 1913890 h 6946900"/>
              <a:gd name="connsiteX35" fmla="*/ 3291840 w 4343400"/>
              <a:gd name="connsiteY35" fmla="*/ 2272030 h 6946900"/>
              <a:gd name="connsiteX36" fmla="*/ 3436620 w 4343400"/>
              <a:gd name="connsiteY36" fmla="*/ 2325370 h 6946900"/>
              <a:gd name="connsiteX37" fmla="*/ 3489960 w 4343400"/>
              <a:gd name="connsiteY37" fmla="*/ 2393950 h 6946900"/>
              <a:gd name="connsiteX38" fmla="*/ 3558540 w 4343400"/>
              <a:gd name="connsiteY38" fmla="*/ 2401570 h 6946900"/>
              <a:gd name="connsiteX39" fmla="*/ 3573780 w 4343400"/>
              <a:gd name="connsiteY39" fmla="*/ 2348230 h 6946900"/>
              <a:gd name="connsiteX40" fmla="*/ 3688080 w 4343400"/>
              <a:gd name="connsiteY40" fmla="*/ 2409190 h 6946900"/>
              <a:gd name="connsiteX41" fmla="*/ 3810000 w 4343400"/>
              <a:gd name="connsiteY41" fmla="*/ 2332990 h 6946900"/>
              <a:gd name="connsiteX42" fmla="*/ 3992880 w 4343400"/>
              <a:gd name="connsiteY42" fmla="*/ 2340610 h 6946900"/>
              <a:gd name="connsiteX43" fmla="*/ 4046220 w 4343400"/>
              <a:gd name="connsiteY43" fmla="*/ 2416810 h 6946900"/>
              <a:gd name="connsiteX44" fmla="*/ 4061460 w 4343400"/>
              <a:gd name="connsiteY44" fmla="*/ 2630170 h 6946900"/>
              <a:gd name="connsiteX45" fmla="*/ 4061460 w 4343400"/>
              <a:gd name="connsiteY45" fmla="*/ 2790190 h 6946900"/>
              <a:gd name="connsiteX46" fmla="*/ 4023360 w 4343400"/>
              <a:gd name="connsiteY46" fmla="*/ 2835910 h 6946900"/>
              <a:gd name="connsiteX47" fmla="*/ 3901440 w 4343400"/>
              <a:gd name="connsiteY47" fmla="*/ 2896870 h 6946900"/>
              <a:gd name="connsiteX48" fmla="*/ 3916680 w 4343400"/>
              <a:gd name="connsiteY48" fmla="*/ 3003550 h 6946900"/>
              <a:gd name="connsiteX49" fmla="*/ 3992880 w 4343400"/>
              <a:gd name="connsiteY49" fmla="*/ 3079750 h 6946900"/>
              <a:gd name="connsiteX50" fmla="*/ 3992880 w 4343400"/>
              <a:gd name="connsiteY50" fmla="*/ 3110230 h 6946900"/>
              <a:gd name="connsiteX51" fmla="*/ 3985260 w 4343400"/>
              <a:gd name="connsiteY51" fmla="*/ 3186430 h 6946900"/>
              <a:gd name="connsiteX52" fmla="*/ 4000500 w 4343400"/>
              <a:gd name="connsiteY52" fmla="*/ 3270250 h 6946900"/>
              <a:gd name="connsiteX53" fmla="*/ 3863340 w 4343400"/>
              <a:gd name="connsiteY53" fmla="*/ 3300730 h 6946900"/>
              <a:gd name="connsiteX54" fmla="*/ 3893820 w 4343400"/>
              <a:gd name="connsiteY54" fmla="*/ 3415030 h 6946900"/>
              <a:gd name="connsiteX55" fmla="*/ 4015740 w 4343400"/>
              <a:gd name="connsiteY55" fmla="*/ 3422650 h 6946900"/>
              <a:gd name="connsiteX56" fmla="*/ 4053840 w 4343400"/>
              <a:gd name="connsiteY56" fmla="*/ 3521710 h 6946900"/>
              <a:gd name="connsiteX57" fmla="*/ 4000500 w 4343400"/>
              <a:gd name="connsiteY57" fmla="*/ 3590290 h 6946900"/>
              <a:gd name="connsiteX58" fmla="*/ 4030980 w 4343400"/>
              <a:gd name="connsiteY58" fmla="*/ 3696970 h 6946900"/>
              <a:gd name="connsiteX59" fmla="*/ 4015740 w 4343400"/>
              <a:gd name="connsiteY59" fmla="*/ 3818890 h 6946900"/>
              <a:gd name="connsiteX60" fmla="*/ 4238624 w 4343400"/>
              <a:gd name="connsiteY60" fmla="*/ 3982338 h 6946900"/>
              <a:gd name="connsiteX61" fmla="*/ 4238624 w 4343400"/>
              <a:gd name="connsiteY61" fmla="*/ 4060826 h 6946900"/>
              <a:gd name="connsiteX62" fmla="*/ 4295776 w 4343400"/>
              <a:gd name="connsiteY62" fmla="*/ 4108450 h 6946900"/>
              <a:gd name="connsiteX63" fmla="*/ 4343400 w 4343400"/>
              <a:gd name="connsiteY63" fmla="*/ 4146550 h 6946900"/>
              <a:gd name="connsiteX64" fmla="*/ 4295776 w 4343400"/>
              <a:gd name="connsiteY64" fmla="*/ 4279900 h 6946900"/>
              <a:gd name="connsiteX65" fmla="*/ 4181476 w 4343400"/>
              <a:gd name="connsiteY65" fmla="*/ 4279900 h 6946900"/>
              <a:gd name="connsiteX66" fmla="*/ 4152900 w 4343400"/>
              <a:gd name="connsiteY66" fmla="*/ 4318000 h 6946900"/>
              <a:gd name="connsiteX67" fmla="*/ 4143376 w 4343400"/>
              <a:gd name="connsiteY67" fmla="*/ 4403726 h 6946900"/>
              <a:gd name="connsiteX68" fmla="*/ 3933824 w 4343400"/>
              <a:gd name="connsiteY68" fmla="*/ 4403726 h 6946900"/>
              <a:gd name="connsiteX69" fmla="*/ 3933824 w 4343400"/>
              <a:gd name="connsiteY69" fmla="*/ 4279900 h 6946900"/>
              <a:gd name="connsiteX70" fmla="*/ 3886200 w 4343400"/>
              <a:gd name="connsiteY70" fmla="*/ 4232274 h 6946900"/>
              <a:gd name="connsiteX71" fmla="*/ 3829052 w 4343400"/>
              <a:gd name="connsiteY71" fmla="*/ 4251326 h 6946900"/>
              <a:gd name="connsiteX72" fmla="*/ 3771900 w 4343400"/>
              <a:gd name="connsiteY72" fmla="*/ 4232274 h 6946900"/>
              <a:gd name="connsiteX73" fmla="*/ 3619500 w 4343400"/>
              <a:gd name="connsiteY73" fmla="*/ 4241800 h 6946900"/>
              <a:gd name="connsiteX74" fmla="*/ 3590924 w 4343400"/>
              <a:gd name="connsiteY74" fmla="*/ 4270374 h 6946900"/>
              <a:gd name="connsiteX75" fmla="*/ 3571876 w 4343400"/>
              <a:gd name="connsiteY75" fmla="*/ 4308474 h 6946900"/>
              <a:gd name="connsiteX76" fmla="*/ 3486148 w 4343400"/>
              <a:gd name="connsiteY76" fmla="*/ 4318000 h 6946900"/>
              <a:gd name="connsiteX77" fmla="*/ 3429000 w 4343400"/>
              <a:gd name="connsiteY77" fmla="*/ 4270374 h 6946900"/>
              <a:gd name="connsiteX78" fmla="*/ 3429000 w 4343400"/>
              <a:gd name="connsiteY78" fmla="*/ 4203700 h 6946900"/>
              <a:gd name="connsiteX79" fmla="*/ 3419476 w 4343400"/>
              <a:gd name="connsiteY79" fmla="*/ 4137026 h 6946900"/>
              <a:gd name="connsiteX80" fmla="*/ 3362324 w 4343400"/>
              <a:gd name="connsiteY80" fmla="*/ 4089400 h 6946900"/>
              <a:gd name="connsiteX81" fmla="*/ 3190876 w 4343400"/>
              <a:gd name="connsiteY81" fmla="*/ 4051300 h 6946900"/>
              <a:gd name="connsiteX82" fmla="*/ 2933700 w 4343400"/>
              <a:gd name="connsiteY82" fmla="*/ 4460874 h 6946900"/>
              <a:gd name="connsiteX83" fmla="*/ 2867024 w 4343400"/>
              <a:gd name="connsiteY83" fmla="*/ 4365626 h 6946900"/>
              <a:gd name="connsiteX84" fmla="*/ 2790824 w 4343400"/>
              <a:gd name="connsiteY84" fmla="*/ 4365626 h 6946900"/>
              <a:gd name="connsiteX85" fmla="*/ 2714624 w 4343400"/>
              <a:gd name="connsiteY85" fmla="*/ 4575174 h 6946900"/>
              <a:gd name="connsiteX86" fmla="*/ 2686052 w 4343400"/>
              <a:gd name="connsiteY86" fmla="*/ 4613274 h 6946900"/>
              <a:gd name="connsiteX87" fmla="*/ 2628900 w 4343400"/>
              <a:gd name="connsiteY87" fmla="*/ 4708526 h 6946900"/>
              <a:gd name="connsiteX88" fmla="*/ 2638424 w 4343400"/>
              <a:gd name="connsiteY88" fmla="*/ 4746626 h 6946900"/>
              <a:gd name="connsiteX89" fmla="*/ 2771776 w 4343400"/>
              <a:gd name="connsiteY89" fmla="*/ 4851400 h 6946900"/>
              <a:gd name="connsiteX90" fmla="*/ 2619376 w 4343400"/>
              <a:gd name="connsiteY90" fmla="*/ 5003800 h 6946900"/>
              <a:gd name="connsiteX91" fmla="*/ 2667000 w 4343400"/>
              <a:gd name="connsiteY91" fmla="*/ 5041900 h 6946900"/>
              <a:gd name="connsiteX92" fmla="*/ 2667000 w 4343400"/>
              <a:gd name="connsiteY92" fmla="*/ 5156200 h 6946900"/>
              <a:gd name="connsiteX93" fmla="*/ 2733676 w 4343400"/>
              <a:gd name="connsiteY93" fmla="*/ 5280026 h 6946900"/>
              <a:gd name="connsiteX94" fmla="*/ 2686052 w 4343400"/>
              <a:gd name="connsiteY94" fmla="*/ 5346700 h 6946900"/>
              <a:gd name="connsiteX95" fmla="*/ 2686052 w 4343400"/>
              <a:gd name="connsiteY95" fmla="*/ 5422900 h 6946900"/>
              <a:gd name="connsiteX96" fmla="*/ 2638424 w 4343400"/>
              <a:gd name="connsiteY96" fmla="*/ 5518150 h 6946900"/>
              <a:gd name="connsiteX97" fmla="*/ 2571748 w 4343400"/>
              <a:gd name="connsiteY97" fmla="*/ 5499100 h 6946900"/>
              <a:gd name="connsiteX98" fmla="*/ 2524124 w 4343400"/>
              <a:gd name="connsiteY98" fmla="*/ 5575300 h 6946900"/>
              <a:gd name="connsiteX99" fmla="*/ 2533652 w 4343400"/>
              <a:gd name="connsiteY99" fmla="*/ 5613400 h 6946900"/>
              <a:gd name="connsiteX100" fmla="*/ 2476500 w 4343400"/>
              <a:gd name="connsiteY100" fmla="*/ 5765800 h 6946900"/>
              <a:gd name="connsiteX101" fmla="*/ 2562224 w 4343400"/>
              <a:gd name="connsiteY101" fmla="*/ 5822950 h 6946900"/>
              <a:gd name="connsiteX102" fmla="*/ 2543176 w 4343400"/>
              <a:gd name="connsiteY102" fmla="*/ 5965826 h 6946900"/>
              <a:gd name="connsiteX103" fmla="*/ 2447924 w 4343400"/>
              <a:gd name="connsiteY103" fmla="*/ 5965826 h 6946900"/>
              <a:gd name="connsiteX104" fmla="*/ 2438400 w 4343400"/>
              <a:gd name="connsiteY104" fmla="*/ 6032500 h 6946900"/>
              <a:gd name="connsiteX105" fmla="*/ 2466976 w 4343400"/>
              <a:gd name="connsiteY105" fmla="*/ 6089650 h 6946900"/>
              <a:gd name="connsiteX106" fmla="*/ 2457452 w 4343400"/>
              <a:gd name="connsiteY106" fmla="*/ 6137274 h 6946900"/>
              <a:gd name="connsiteX107" fmla="*/ 2524124 w 4343400"/>
              <a:gd name="connsiteY107" fmla="*/ 6194426 h 6946900"/>
              <a:gd name="connsiteX108" fmla="*/ 2495548 w 4343400"/>
              <a:gd name="connsiteY108" fmla="*/ 6318250 h 6946900"/>
              <a:gd name="connsiteX109" fmla="*/ 2362200 w 4343400"/>
              <a:gd name="connsiteY109" fmla="*/ 6337300 h 6946900"/>
              <a:gd name="connsiteX110" fmla="*/ 2352676 w 4343400"/>
              <a:gd name="connsiteY110" fmla="*/ 6403974 h 6946900"/>
              <a:gd name="connsiteX111" fmla="*/ 2276476 w 4343400"/>
              <a:gd name="connsiteY111" fmla="*/ 6375400 h 6946900"/>
              <a:gd name="connsiteX112" fmla="*/ 2181224 w 4343400"/>
              <a:gd name="connsiteY112" fmla="*/ 6423026 h 6946900"/>
              <a:gd name="connsiteX113" fmla="*/ 2143124 w 4343400"/>
              <a:gd name="connsiteY113" fmla="*/ 6527800 h 6946900"/>
              <a:gd name="connsiteX114" fmla="*/ 2047876 w 4343400"/>
              <a:gd name="connsiteY114" fmla="*/ 6556374 h 6946900"/>
              <a:gd name="connsiteX115" fmla="*/ 2000252 w 4343400"/>
              <a:gd name="connsiteY115" fmla="*/ 6613526 h 6946900"/>
              <a:gd name="connsiteX116" fmla="*/ 1876424 w 4343400"/>
              <a:gd name="connsiteY116" fmla="*/ 6642100 h 6946900"/>
              <a:gd name="connsiteX117" fmla="*/ 1847852 w 4343400"/>
              <a:gd name="connsiteY117" fmla="*/ 6689726 h 6946900"/>
              <a:gd name="connsiteX118" fmla="*/ 1733548 w 4343400"/>
              <a:gd name="connsiteY118" fmla="*/ 6708774 h 6946900"/>
              <a:gd name="connsiteX119" fmla="*/ 1714500 w 4343400"/>
              <a:gd name="connsiteY119" fmla="*/ 6775450 h 6946900"/>
              <a:gd name="connsiteX120" fmla="*/ 1704976 w 4343400"/>
              <a:gd name="connsiteY120" fmla="*/ 6861174 h 6946900"/>
              <a:gd name="connsiteX121" fmla="*/ 1562100 w 4343400"/>
              <a:gd name="connsiteY121" fmla="*/ 6861174 h 6946900"/>
              <a:gd name="connsiteX122" fmla="*/ 1390652 w 4343400"/>
              <a:gd name="connsiteY122" fmla="*/ 6918326 h 6946900"/>
              <a:gd name="connsiteX123" fmla="*/ 1333500 w 4343400"/>
              <a:gd name="connsiteY123" fmla="*/ 6870700 h 6946900"/>
              <a:gd name="connsiteX124" fmla="*/ 1238252 w 4343400"/>
              <a:gd name="connsiteY124" fmla="*/ 6861174 h 6946900"/>
              <a:gd name="connsiteX125" fmla="*/ 1200148 w 4343400"/>
              <a:gd name="connsiteY125" fmla="*/ 6804026 h 6946900"/>
              <a:gd name="connsiteX126" fmla="*/ 1038224 w 4343400"/>
              <a:gd name="connsiteY126" fmla="*/ 6823074 h 6946900"/>
              <a:gd name="connsiteX127" fmla="*/ 1000124 w 4343400"/>
              <a:gd name="connsiteY127" fmla="*/ 6889750 h 6946900"/>
              <a:gd name="connsiteX128" fmla="*/ 914400 w 4343400"/>
              <a:gd name="connsiteY128" fmla="*/ 6889750 h 6946900"/>
              <a:gd name="connsiteX129" fmla="*/ 771524 w 4343400"/>
              <a:gd name="connsiteY129" fmla="*/ 6946900 h 6946900"/>
              <a:gd name="connsiteX130" fmla="*/ 685800 w 4343400"/>
              <a:gd name="connsiteY130" fmla="*/ 6784974 h 6946900"/>
              <a:gd name="connsiteX131" fmla="*/ 714376 w 4343400"/>
              <a:gd name="connsiteY131" fmla="*/ 6651626 h 6946900"/>
              <a:gd name="connsiteX132" fmla="*/ 704852 w 4343400"/>
              <a:gd name="connsiteY132" fmla="*/ 6527800 h 6946900"/>
              <a:gd name="connsiteX133" fmla="*/ 819148 w 4343400"/>
              <a:gd name="connsiteY133" fmla="*/ 6470650 h 6946900"/>
              <a:gd name="connsiteX134" fmla="*/ 828676 w 4343400"/>
              <a:gd name="connsiteY134" fmla="*/ 6308726 h 6946900"/>
              <a:gd name="connsiteX135" fmla="*/ 781052 w 4343400"/>
              <a:gd name="connsiteY135" fmla="*/ 6213474 h 6946900"/>
              <a:gd name="connsiteX136" fmla="*/ 962024 w 4343400"/>
              <a:gd name="connsiteY136" fmla="*/ 6194426 h 6946900"/>
              <a:gd name="connsiteX137" fmla="*/ 866776 w 4343400"/>
              <a:gd name="connsiteY137" fmla="*/ 6070600 h 6946900"/>
              <a:gd name="connsiteX138" fmla="*/ 838200 w 4343400"/>
              <a:gd name="connsiteY138" fmla="*/ 6032500 h 6946900"/>
              <a:gd name="connsiteX139" fmla="*/ 876300 w 4343400"/>
              <a:gd name="connsiteY139" fmla="*/ 5946774 h 6946900"/>
              <a:gd name="connsiteX140" fmla="*/ 914400 w 4343400"/>
              <a:gd name="connsiteY140" fmla="*/ 5937250 h 6946900"/>
              <a:gd name="connsiteX141" fmla="*/ 923924 w 4343400"/>
              <a:gd name="connsiteY141" fmla="*/ 5794374 h 6946900"/>
              <a:gd name="connsiteX142" fmla="*/ 876300 w 4343400"/>
              <a:gd name="connsiteY142" fmla="*/ 5699126 h 6946900"/>
              <a:gd name="connsiteX143" fmla="*/ 752476 w 4343400"/>
              <a:gd name="connsiteY143" fmla="*/ 5622926 h 6946900"/>
              <a:gd name="connsiteX144" fmla="*/ 742948 w 4343400"/>
              <a:gd name="connsiteY144" fmla="*/ 5499100 h 6946900"/>
              <a:gd name="connsiteX145" fmla="*/ 638176 w 4343400"/>
              <a:gd name="connsiteY145" fmla="*/ 5499100 h 6946900"/>
              <a:gd name="connsiteX146" fmla="*/ 581024 w 4343400"/>
              <a:gd name="connsiteY146" fmla="*/ 5403850 h 6946900"/>
              <a:gd name="connsiteX147" fmla="*/ 590548 w 4343400"/>
              <a:gd name="connsiteY147" fmla="*/ 5327650 h 6946900"/>
              <a:gd name="connsiteX148" fmla="*/ 666748 w 4343400"/>
              <a:gd name="connsiteY148" fmla="*/ 5260974 h 6946900"/>
              <a:gd name="connsiteX149" fmla="*/ 619124 w 4343400"/>
              <a:gd name="connsiteY149" fmla="*/ 5156200 h 6946900"/>
              <a:gd name="connsiteX150" fmla="*/ 523876 w 4343400"/>
              <a:gd name="connsiteY150" fmla="*/ 5137150 h 6946900"/>
              <a:gd name="connsiteX151" fmla="*/ 495300 w 4343400"/>
              <a:gd name="connsiteY151" fmla="*/ 5003800 h 6946900"/>
              <a:gd name="connsiteX152" fmla="*/ 457200 w 4343400"/>
              <a:gd name="connsiteY152" fmla="*/ 4927600 h 6946900"/>
              <a:gd name="connsiteX153" fmla="*/ 447676 w 4343400"/>
              <a:gd name="connsiteY153" fmla="*/ 4870450 h 6946900"/>
              <a:gd name="connsiteX154" fmla="*/ 409576 w 4343400"/>
              <a:gd name="connsiteY154" fmla="*/ 4832350 h 6946900"/>
              <a:gd name="connsiteX155" fmla="*/ 352424 w 4343400"/>
              <a:gd name="connsiteY155" fmla="*/ 4851400 h 6946900"/>
              <a:gd name="connsiteX156" fmla="*/ 314324 w 4343400"/>
              <a:gd name="connsiteY156" fmla="*/ 4775200 h 6946900"/>
              <a:gd name="connsiteX157" fmla="*/ 219076 w 4343400"/>
              <a:gd name="connsiteY157" fmla="*/ 4775200 h 6946900"/>
              <a:gd name="connsiteX158" fmla="*/ 209548 w 4343400"/>
              <a:gd name="connsiteY158" fmla="*/ 4689474 h 6946900"/>
              <a:gd name="connsiteX159" fmla="*/ 76200 w 4343400"/>
              <a:gd name="connsiteY159" fmla="*/ 4689474 h 6946900"/>
              <a:gd name="connsiteX160" fmla="*/ 0 w 4343400"/>
              <a:gd name="connsiteY160" fmla="*/ 4632326 h 6946900"/>
              <a:gd name="connsiteX161" fmla="*/ 38100 w 4343400"/>
              <a:gd name="connsiteY161" fmla="*/ 4518026 h 6946900"/>
              <a:gd name="connsiteX162" fmla="*/ 114300 w 4343400"/>
              <a:gd name="connsiteY162" fmla="*/ 4518026 h 6946900"/>
              <a:gd name="connsiteX163" fmla="*/ 152400 w 4343400"/>
              <a:gd name="connsiteY163" fmla="*/ 4489450 h 6946900"/>
              <a:gd name="connsiteX164" fmla="*/ 142876 w 4343400"/>
              <a:gd name="connsiteY164" fmla="*/ 4375150 h 6946900"/>
              <a:gd name="connsiteX165" fmla="*/ 209548 w 4343400"/>
              <a:gd name="connsiteY165" fmla="*/ 4308474 h 6946900"/>
              <a:gd name="connsiteX166" fmla="*/ 323852 w 4343400"/>
              <a:gd name="connsiteY166" fmla="*/ 4298950 h 6946900"/>
              <a:gd name="connsiteX167" fmla="*/ 419100 w 4343400"/>
              <a:gd name="connsiteY167" fmla="*/ 4337050 h 6946900"/>
              <a:gd name="connsiteX168" fmla="*/ 476252 w 4343400"/>
              <a:gd name="connsiteY168" fmla="*/ 4327526 h 6946900"/>
              <a:gd name="connsiteX169" fmla="*/ 485776 w 4343400"/>
              <a:gd name="connsiteY169" fmla="*/ 4232274 h 6946900"/>
              <a:gd name="connsiteX170" fmla="*/ 542924 w 4343400"/>
              <a:gd name="connsiteY170" fmla="*/ 4165600 h 6946900"/>
              <a:gd name="connsiteX171" fmla="*/ 590548 w 4343400"/>
              <a:gd name="connsiteY171" fmla="*/ 4165600 h 6946900"/>
              <a:gd name="connsiteX172" fmla="*/ 676276 w 4343400"/>
              <a:gd name="connsiteY172" fmla="*/ 3965574 h 6946900"/>
              <a:gd name="connsiteX173" fmla="*/ 819148 w 4343400"/>
              <a:gd name="connsiteY173" fmla="*/ 3889374 h 6946900"/>
              <a:gd name="connsiteX174" fmla="*/ 819148 w 4343400"/>
              <a:gd name="connsiteY174" fmla="*/ 3803650 h 6946900"/>
              <a:gd name="connsiteX175" fmla="*/ 885824 w 4343400"/>
              <a:gd name="connsiteY175" fmla="*/ 3660774 h 6946900"/>
              <a:gd name="connsiteX176" fmla="*/ 790576 w 4343400"/>
              <a:gd name="connsiteY176" fmla="*/ 3632200 h 6946900"/>
              <a:gd name="connsiteX177" fmla="*/ 704852 w 4343400"/>
              <a:gd name="connsiteY177" fmla="*/ 3517900 h 6946900"/>
              <a:gd name="connsiteX178" fmla="*/ 714376 w 4343400"/>
              <a:gd name="connsiteY178" fmla="*/ 3460750 h 6946900"/>
              <a:gd name="connsiteX179" fmla="*/ 695324 w 4343400"/>
              <a:gd name="connsiteY179" fmla="*/ 3394074 h 6946900"/>
              <a:gd name="connsiteX180" fmla="*/ 742948 w 4343400"/>
              <a:gd name="connsiteY180" fmla="*/ 3327400 h 6946900"/>
              <a:gd name="connsiteX181" fmla="*/ 819148 w 4343400"/>
              <a:gd name="connsiteY181" fmla="*/ 3336926 h 6946900"/>
              <a:gd name="connsiteX182" fmla="*/ 819148 w 4343400"/>
              <a:gd name="connsiteY182" fmla="*/ 3213100 h 6946900"/>
              <a:gd name="connsiteX183" fmla="*/ 762000 w 4343400"/>
              <a:gd name="connsiteY183" fmla="*/ 3194050 h 6946900"/>
              <a:gd name="connsiteX184" fmla="*/ 771524 w 4343400"/>
              <a:gd name="connsiteY184" fmla="*/ 3108326 h 6946900"/>
              <a:gd name="connsiteX185" fmla="*/ 990600 w 4343400"/>
              <a:gd name="connsiteY185" fmla="*/ 2813050 h 6946900"/>
              <a:gd name="connsiteX186" fmla="*/ 1000124 w 4343400"/>
              <a:gd name="connsiteY186" fmla="*/ 2679700 h 6946900"/>
              <a:gd name="connsiteX187" fmla="*/ 914400 w 4343400"/>
              <a:gd name="connsiteY187" fmla="*/ 2603500 h 6946900"/>
              <a:gd name="connsiteX188" fmla="*/ 904876 w 4343400"/>
              <a:gd name="connsiteY188" fmla="*/ 2546350 h 6946900"/>
              <a:gd name="connsiteX189" fmla="*/ 809624 w 4343400"/>
              <a:gd name="connsiteY189" fmla="*/ 2517774 h 6946900"/>
              <a:gd name="connsiteX190" fmla="*/ 794512 w 4343400"/>
              <a:gd name="connsiteY190" fmla="*/ 2448024 h 6946900"/>
              <a:gd name="connsiteX191" fmla="*/ 807720 w 4343400"/>
              <a:gd name="connsiteY191" fmla="*/ 2447290 h 6946900"/>
              <a:gd name="connsiteX192" fmla="*/ 853440 w 4343400"/>
              <a:gd name="connsiteY192" fmla="*/ 2416810 h 6946900"/>
              <a:gd name="connsiteX193" fmla="*/ 861060 w 4343400"/>
              <a:gd name="connsiteY193" fmla="*/ 2355850 h 6946900"/>
              <a:gd name="connsiteX194" fmla="*/ 914400 w 4343400"/>
              <a:gd name="connsiteY194" fmla="*/ 2340610 h 6946900"/>
              <a:gd name="connsiteX195" fmla="*/ 929640 w 4343400"/>
              <a:gd name="connsiteY195" fmla="*/ 2279650 h 6946900"/>
              <a:gd name="connsiteX196" fmla="*/ 1021080 w 4343400"/>
              <a:gd name="connsiteY196" fmla="*/ 2195830 h 6946900"/>
              <a:gd name="connsiteX197" fmla="*/ 975360 w 4343400"/>
              <a:gd name="connsiteY197" fmla="*/ 2134870 h 6946900"/>
              <a:gd name="connsiteX198" fmla="*/ 975360 w 4343400"/>
              <a:gd name="connsiteY198" fmla="*/ 2089150 h 6946900"/>
              <a:gd name="connsiteX199" fmla="*/ 1036320 w 4343400"/>
              <a:gd name="connsiteY199" fmla="*/ 2073910 h 6946900"/>
              <a:gd name="connsiteX200" fmla="*/ 1059180 w 4343400"/>
              <a:gd name="connsiteY200" fmla="*/ 2012950 h 6946900"/>
              <a:gd name="connsiteX201" fmla="*/ 1143000 w 4343400"/>
              <a:gd name="connsiteY201" fmla="*/ 1982470 h 6946900"/>
              <a:gd name="connsiteX202" fmla="*/ 1173480 w 4343400"/>
              <a:gd name="connsiteY202" fmla="*/ 1891030 h 6946900"/>
              <a:gd name="connsiteX203" fmla="*/ 1089660 w 4343400"/>
              <a:gd name="connsiteY203" fmla="*/ 1883410 h 6946900"/>
              <a:gd name="connsiteX204" fmla="*/ 1104900 w 4343400"/>
              <a:gd name="connsiteY204" fmla="*/ 1799590 h 6946900"/>
              <a:gd name="connsiteX205" fmla="*/ 1219200 w 4343400"/>
              <a:gd name="connsiteY205" fmla="*/ 1700530 h 6946900"/>
              <a:gd name="connsiteX206" fmla="*/ 1303020 w 4343400"/>
              <a:gd name="connsiteY206" fmla="*/ 1700530 h 6946900"/>
              <a:gd name="connsiteX207" fmla="*/ 1280160 w 4343400"/>
              <a:gd name="connsiteY207" fmla="*/ 1570990 h 6946900"/>
              <a:gd name="connsiteX208" fmla="*/ 1318260 w 4343400"/>
              <a:gd name="connsiteY208" fmla="*/ 1510030 h 6946900"/>
              <a:gd name="connsiteX209" fmla="*/ 1341120 w 4343400"/>
              <a:gd name="connsiteY209" fmla="*/ 1395730 h 6946900"/>
              <a:gd name="connsiteX210" fmla="*/ 1295400 w 4343400"/>
              <a:gd name="connsiteY210" fmla="*/ 1266190 h 6946900"/>
              <a:gd name="connsiteX211" fmla="*/ 1325880 w 4343400"/>
              <a:gd name="connsiteY211" fmla="*/ 999490 h 6946900"/>
              <a:gd name="connsiteX212" fmla="*/ 1326468 w 4343400"/>
              <a:gd name="connsiteY212" fmla="*/ 996268 h 6946900"/>
              <a:gd name="connsiteX213" fmla="*/ 1346200 w 4343400"/>
              <a:gd name="connsiteY213" fmla="*/ 1016000 h 6946900"/>
              <a:gd name="connsiteX214" fmla="*/ 1428748 w 4343400"/>
              <a:gd name="connsiteY214" fmla="*/ 971550 h 6946900"/>
              <a:gd name="connsiteX215" fmla="*/ 1441452 w 4343400"/>
              <a:gd name="connsiteY215" fmla="*/ 939800 h 6946900"/>
              <a:gd name="connsiteX216" fmla="*/ 1479548 w 4343400"/>
              <a:gd name="connsiteY216" fmla="*/ 901700 h 6946900"/>
              <a:gd name="connsiteX217" fmla="*/ 1619252 w 4343400"/>
              <a:gd name="connsiteY217" fmla="*/ 711200 h 6946900"/>
              <a:gd name="connsiteX218" fmla="*/ 1670052 w 4343400"/>
              <a:gd name="connsiteY218" fmla="*/ 647700 h 6946900"/>
              <a:gd name="connsiteX219" fmla="*/ 1670052 w 4343400"/>
              <a:gd name="connsiteY219" fmla="*/ 590550 h 6946900"/>
              <a:gd name="connsiteX220" fmla="*/ 1638300 w 4343400"/>
              <a:gd name="connsiteY220" fmla="*/ 546100 h 6946900"/>
              <a:gd name="connsiteX221" fmla="*/ 1657348 w 4343400"/>
              <a:gd name="connsiteY221" fmla="*/ 450850 h 6946900"/>
              <a:gd name="connsiteX222" fmla="*/ 1727200 w 4343400"/>
              <a:gd name="connsiteY222" fmla="*/ 469900 h 6946900"/>
              <a:gd name="connsiteX223" fmla="*/ 1790700 w 4343400"/>
              <a:gd name="connsiteY223" fmla="*/ 425450 h 6946900"/>
              <a:gd name="connsiteX224" fmla="*/ 1943100 w 4343400"/>
              <a:gd name="connsiteY224" fmla="*/ 488950 h 6946900"/>
              <a:gd name="connsiteX225" fmla="*/ 1987548 w 4343400"/>
              <a:gd name="connsiteY225" fmla="*/ 450850 h 6946900"/>
              <a:gd name="connsiteX226" fmla="*/ 2044700 w 4343400"/>
              <a:gd name="connsiteY226" fmla="*/ 457200 h 6946900"/>
              <a:gd name="connsiteX227" fmla="*/ 2051052 w 4343400"/>
              <a:gd name="connsiteY227" fmla="*/ 495300 h 6946900"/>
              <a:gd name="connsiteX228" fmla="*/ 2082800 w 4343400"/>
              <a:gd name="connsiteY228" fmla="*/ 495300 h 6946900"/>
              <a:gd name="connsiteX229" fmla="*/ 2108200 w 4343400"/>
              <a:gd name="connsiteY229" fmla="*/ 533400 h 6946900"/>
              <a:gd name="connsiteX230" fmla="*/ 2139948 w 4343400"/>
              <a:gd name="connsiteY230" fmla="*/ 533400 h 6946900"/>
              <a:gd name="connsiteX231" fmla="*/ 2146300 w 4343400"/>
              <a:gd name="connsiteY231" fmla="*/ 603250 h 6946900"/>
              <a:gd name="connsiteX232" fmla="*/ 2108200 w 4343400"/>
              <a:gd name="connsiteY232" fmla="*/ 673100 h 6946900"/>
              <a:gd name="connsiteX233" fmla="*/ 2114548 w 4343400"/>
              <a:gd name="connsiteY233" fmla="*/ 711200 h 6946900"/>
              <a:gd name="connsiteX234" fmla="*/ 2070100 w 4343400"/>
              <a:gd name="connsiteY234" fmla="*/ 781050 h 6946900"/>
              <a:gd name="connsiteX235" fmla="*/ 2254252 w 4343400"/>
              <a:gd name="connsiteY235" fmla="*/ 863600 h 6946900"/>
              <a:gd name="connsiteX236" fmla="*/ 2298700 w 4343400"/>
              <a:gd name="connsiteY236" fmla="*/ 850900 h 6946900"/>
              <a:gd name="connsiteX237" fmla="*/ 2298700 w 4343400"/>
              <a:gd name="connsiteY237" fmla="*/ 800100 h 6946900"/>
              <a:gd name="connsiteX238" fmla="*/ 2381252 w 4343400"/>
              <a:gd name="connsiteY238" fmla="*/ 698500 h 6946900"/>
              <a:gd name="connsiteX239" fmla="*/ 2444748 w 4343400"/>
              <a:gd name="connsiteY239" fmla="*/ 698500 h 6946900"/>
              <a:gd name="connsiteX240" fmla="*/ 2533652 w 4343400"/>
              <a:gd name="connsiteY240" fmla="*/ 711200 h 6946900"/>
              <a:gd name="connsiteX241" fmla="*/ 2641600 w 4343400"/>
              <a:gd name="connsiteY241" fmla="*/ 692150 h 6946900"/>
              <a:gd name="connsiteX242" fmla="*/ 2705100 w 4343400"/>
              <a:gd name="connsiteY242" fmla="*/ 635000 h 6946900"/>
              <a:gd name="connsiteX243" fmla="*/ 2794000 w 4343400"/>
              <a:gd name="connsiteY243" fmla="*/ 641350 h 6946900"/>
              <a:gd name="connsiteX244" fmla="*/ 2825748 w 4343400"/>
              <a:gd name="connsiteY244" fmla="*/ 615950 h 6946900"/>
              <a:gd name="connsiteX245" fmla="*/ 2895600 w 4343400"/>
              <a:gd name="connsiteY245" fmla="*/ 660400 h 6946900"/>
              <a:gd name="connsiteX246" fmla="*/ 2914652 w 4343400"/>
              <a:gd name="connsiteY246" fmla="*/ 730250 h 6946900"/>
              <a:gd name="connsiteX247" fmla="*/ 2978148 w 4343400"/>
              <a:gd name="connsiteY247" fmla="*/ 679450 h 6946900"/>
              <a:gd name="connsiteX248" fmla="*/ 2959100 w 4343400"/>
              <a:gd name="connsiteY248" fmla="*/ 622300 h 6946900"/>
              <a:gd name="connsiteX249" fmla="*/ 2978148 w 4343400"/>
              <a:gd name="connsiteY249" fmla="*/ 584200 h 6946900"/>
              <a:gd name="connsiteX250" fmla="*/ 2959100 w 4343400"/>
              <a:gd name="connsiteY250" fmla="*/ 488950 h 6946900"/>
              <a:gd name="connsiteX251" fmla="*/ 3028948 w 4343400"/>
              <a:gd name="connsiteY251" fmla="*/ 419100 h 6946900"/>
              <a:gd name="connsiteX252" fmla="*/ 3073400 w 4343400"/>
              <a:gd name="connsiteY252" fmla="*/ 400050 h 6946900"/>
              <a:gd name="connsiteX253" fmla="*/ 3194052 w 4343400"/>
              <a:gd name="connsiteY253" fmla="*/ 336550 h 6946900"/>
              <a:gd name="connsiteX254" fmla="*/ 3206748 w 4343400"/>
              <a:gd name="connsiteY254" fmla="*/ 222250 h 6946900"/>
              <a:gd name="connsiteX255" fmla="*/ 3251200 w 4343400"/>
              <a:gd name="connsiteY255" fmla="*/ 133350 h 6946900"/>
              <a:gd name="connsiteX256" fmla="*/ 3632200 w 4343400"/>
              <a:gd name="connsiteY256" fmla="*/ 0 h 6946900"/>
              <a:gd name="connsiteX0" fmla="*/ 3632200 w 4343400"/>
              <a:gd name="connsiteY0" fmla="*/ 0 h 6946900"/>
              <a:gd name="connsiteX1" fmla="*/ 3663948 w 4343400"/>
              <a:gd name="connsiteY1" fmla="*/ 25400 h 6946900"/>
              <a:gd name="connsiteX2" fmla="*/ 3810000 w 4343400"/>
              <a:gd name="connsiteY2" fmla="*/ 38100 h 6946900"/>
              <a:gd name="connsiteX3" fmla="*/ 3816348 w 4343400"/>
              <a:gd name="connsiteY3" fmla="*/ 114300 h 6946900"/>
              <a:gd name="connsiteX4" fmla="*/ 3841748 w 4343400"/>
              <a:gd name="connsiteY4" fmla="*/ 158750 h 6946900"/>
              <a:gd name="connsiteX5" fmla="*/ 3867148 w 4343400"/>
              <a:gd name="connsiteY5" fmla="*/ 393700 h 6946900"/>
              <a:gd name="connsiteX6" fmla="*/ 3873500 w 4343400"/>
              <a:gd name="connsiteY6" fmla="*/ 431800 h 6946900"/>
              <a:gd name="connsiteX7" fmla="*/ 3886200 w 4343400"/>
              <a:gd name="connsiteY7" fmla="*/ 469900 h 6946900"/>
              <a:gd name="connsiteX8" fmla="*/ 3949700 w 4343400"/>
              <a:gd name="connsiteY8" fmla="*/ 469900 h 6946900"/>
              <a:gd name="connsiteX9" fmla="*/ 3949700 w 4343400"/>
              <a:gd name="connsiteY9" fmla="*/ 546100 h 6946900"/>
              <a:gd name="connsiteX10" fmla="*/ 4076700 w 4343400"/>
              <a:gd name="connsiteY10" fmla="*/ 635000 h 6946900"/>
              <a:gd name="connsiteX11" fmla="*/ 4140200 w 4343400"/>
              <a:gd name="connsiteY11" fmla="*/ 622300 h 6946900"/>
              <a:gd name="connsiteX12" fmla="*/ 4178300 w 4343400"/>
              <a:gd name="connsiteY12" fmla="*/ 692150 h 6946900"/>
              <a:gd name="connsiteX13" fmla="*/ 4152900 w 4343400"/>
              <a:gd name="connsiteY13" fmla="*/ 787400 h 6946900"/>
              <a:gd name="connsiteX14" fmla="*/ 4178300 w 4343400"/>
              <a:gd name="connsiteY14" fmla="*/ 850900 h 6946900"/>
              <a:gd name="connsiteX15" fmla="*/ 4171948 w 4343400"/>
              <a:gd name="connsiteY15" fmla="*/ 914400 h 6946900"/>
              <a:gd name="connsiteX16" fmla="*/ 4108452 w 4343400"/>
              <a:gd name="connsiteY16" fmla="*/ 946150 h 6946900"/>
              <a:gd name="connsiteX17" fmla="*/ 4108452 w 4343400"/>
              <a:gd name="connsiteY17" fmla="*/ 984250 h 6946900"/>
              <a:gd name="connsiteX18" fmla="*/ 4159252 w 4343400"/>
              <a:gd name="connsiteY18" fmla="*/ 1003300 h 6946900"/>
              <a:gd name="connsiteX19" fmla="*/ 4177940 w 4343400"/>
              <a:gd name="connsiteY19" fmla="*/ 1115438 h 6946900"/>
              <a:gd name="connsiteX20" fmla="*/ 3931920 w 4343400"/>
              <a:gd name="connsiteY20" fmla="*/ 1189990 h 6946900"/>
              <a:gd name="connsiteX21" fmla="*/ 3878580 w 4343400"/>
              <a:gd name="connsiteY21" fmla="*/ 1266190 h 6946900"/>
              <a:gd name="connsiteX22" fmla="*/ 3787140 w 4343400"/>
              <a:gd name="connsiteY22" fmla="*/ 1243330 h 6946900"/>
              <a:gd name="connsiteX23" fmla="*/ 3665220 w 4343400"/>
              <a:gd name="connsiteY23" fmla="*/ 1289050 h 6946900"/>
              <a:gd name="connsiteX24" fmla="*/ 3665220 w 4343400"/>
              <a:gd name="connsiteY24" fmla="*/ 1365250 h 6946900"/>
              <a:gd name="connsiteX25" fmla="*/ 3649980 w 4343400"/>
              <a:gd name="connsiteY25" fmla="*/ 1471930 h 6946900"/>
              <a:gd name="connsiteX26" fmla="*/ 3497580 w 4343400"/>
              <a:gd name="connsiteY26" fmla="*/ 1502410 h 6946900"/>
              <a:gd name="connsiteX27" fmla="*/ 3467100 w 4343400"/>
              <a:gd name="connsiteY27" fmla="*/ 1563370 h 6946900"/>
              <a:gd name="connsiteX28" fmla="*/ 3375660 w 4343400"/>
              <a:gd name="connsiteY28" fmla="*/ 1662430 h 6946900"/>
              <a:gd name="connsiteX29" fmla="*/ 3352800 w 4343400"/>
              <a:gd name="connsiteY29" fmla="*/ 1723390 h 6946900"/>
              <a:gd name="connsiteX30" fmla="*/ 3375660 w 4343400"/>
              <a:gd name="connsiteY30" fmla="*/ 1807210 h 6946900"/>
              <a:gd name="connsiteX31" fmla="*/ 3307080 w 4343400"/>
              <a:gd name="connsiteY31" fmla="*/ 1913890 h 6946900"/>
              <a:gd name="connsiteX32" fmla="*/ 3291840 w 4343400"/>
              <a:gd name="connsiteY32" fmla="*/ 2272030 h 6946900"/>
              <a:gd name="connsiteX33" fmla="*/ 3436620 w 4343400"/>
              <a:gd name="connsiteY33" fmla="*/ 2325370 h 6946900"/>
              <a:gd name="connsiteX34" fmla="*/ 3489960 w 4343400"/>
              <a:gd name="connsiteY34" fmla="*/ 2393950 h 6946900"/>
              <a:gd name="connsiteX35" fmla="*/ 3558540 w 4343400"/>
              <a:gd name="connsiteY35" fmla="*/ 2401570 h 6946900"/>
              <a:gd name="connsiteX36" fmla="*/ 3573780 w 4343400"/>
              <a:gd name="connsiteY36" fmla="*/ 2348230 h 6946900"/>
              <a:gd name="connsiteX37" fmla="*/ 3688080 w 4343400"/>
              <a:gd name="connsiteY37" fmla="*/ 2409190 h 6946900"/>
              <a:gd name="connsiteX38" fmla="*/ 3810000 w 4343400"/>
              <a:gd name="connsiteY38" fmla="*/ 2332990 h 6946900"/>
              <a:gd name="connsiteX39" fmla="*/ 3992880 w 4343400"/>
              <a:gd name="connsiteY39" fmla="*/ 2340610 h 6946900"/>
              <a:gd name="connsiteX40" fmla="*/ 4046220 w 4343400"/>
              <a:gd name="connsiteY40" fmla="*/ 2416810 h 6946900"/>
              <a:gd name="connsiteX41" fmla="*/ 4061460 w 4343400"/>
              <a:gd name="connsiteY41" fmla="*/ 2630170 h 6946900"/>
              <a:gd name="connsiteX42" fmla="*/ 4061460 w 4343400"/>
              <a:gd name="connsiteY42" fmla="*/ 2790190 h 6946900"/>
              <a:gd name="connsiteX43" fmla="*/ 4023360 w 4343400"/>
              <a:gd name="connsiteY43" fmla="*/ 2835910 h 6946900"/>
              <a:gd name="connsiteX44" fmla="*/ 3901440 w 4343400"/>
              <a:gd name="connsiteY44" fmla="*/ 2896870 h 6946900"/>
              <a:gd name="connsiteX45" fmla="*/ 3916680 w 4343400"/>
              <a:gd name="connsiteY45" fmla="*/ 3003550 h 6946900"/>
              <a:gd name="connsiteX46" fmla="*/ 3992880 w 4343400"/>
              <a:gd name="connsiteY46" fmla="*/ 3079750 h 6946900"/>
              <a:gd name="connsiteX47" fmla="*/ 3992880 w 4343400"/>
              <a:gd name="connsiteY47" fmla="*/ 3110230 h 6946900"/>
              <a:gd name="connsiteX48" fmla="*/ 3985260 w 4343400"/>
              <a:gd name="connsiteY48" fmla="*/ 3186430 h 6946900"/>
              <a:gd name="connsiteX49" fmla="*/ 4000500 w 4343400"/>
              <a:gd name="connsiteY49" fmla="*/ 3270250 h 6946900"/>
              <a:gd name="connsiteX50" fmla="*/ 3863340 w 4343400"/>
              <a:gd name="connsiteY50" fmla="*/ 3300730 h 6946900"/>
              <a:gd name="connsiteX51" fmla="*/ 3893820 w 4343400"/>
              <a:gd name="connsiteY51" fmla="*/ 3415030 h 6946900"/>
              <a:gd name="connsiteX52" fmla="*/ 4015740 w 4343400"/>
              <a:gd name="connsiteY52" fmla="*/ 3422650 h 6946900"/>
              <a:gd name="connsiteX53" fmla="*/ 4053840 w 4343400"/>
              <a:gd name="connsiteY53" fmla="*/ 3521710 h 6946900"/>
              <a:gd name="connsiteX54" fmla="*/ 4000500 w 4343400"/>
              <a:gd name="connsiteY54" fmla="*/ 3590290 h 6946900"/>
              <a:gd name="connsiteX55" fmla="*/ 4030980 w 4343400"/>
              <a:gd name="connsiteY55" fmla="*/ 3696970 h 6946900"/>
              <a:gd name="connsiteX56" fmla="*/ 4015740 w 4343400"/>
              <a:gd name="connsiteY56" fmla="*/ 3818890 h 6946900"/>
              <a:gd name="connsiteX57" fmla="*/ 4238624 w 4343400"/>
              <a:gd name="connsiteY57" fmla="*/ 3982338 h 6946900"/>
              <a:gd name="connsiteX58" fmla="*/ 4238624 w 4343400"/>
              <a:gd name="connsiteY58" fmla="*/ 4060826 h 6946900"/>
              <a:gd name="connsiteX59" fmla="*/ 4295776 w 4343400"/>
              <a:gd name="connsiteY59" fmla="*/ 4108450 h 6946900"/>
              <a:gd name="connsiteX60" fmla="*/ 4343400 w 4343400"/>
              <a:gd name="connsiteY60" fmla="*/ 4146550 h 6946900"/>
              <a:gd name="connsiteX61" fmla="*/ 4295776 w 4343400"/>
              <a:gd name="connsiteY61" fmla="*/ 4279900 h 6946900"/>
              <a:gd name="connsiteX62" fmla="*/ 4181476 w 4343400"/>
              <a:gd name="connsiteY62" fmla="*/ 4279900 h 6946900"/>
              <a:gd name="connsiteX63" fmla="*/ 4152900 w 4343400"/>
              <a:gd name="connsiteY63" fmla="*/ 4318000 h 6946900"/>
              <a:gd name="connsiteX64" fmla="*/ 4143376 w 4343400"/>
              <a:gd name="connsiteY64" fmla="*/ 4403726 h 6946900"/>
              <a:gd name="connsiteX65" fmla="*/ 3933824 w 4343400"/>
              <a:gd name="connsiteY65" fmla="*/ 4403726 h 6946900"/>
              <a:gd name="connsiteX66" fmla="*/ 3933824 w 4343400"/>
              <a:gd name="connsiteY66" fmla="*/ 4279900 h 6946900"/>
              <a:gd name="connsiteX67" fmla="*/ 3886200 w 4343400"/>
              <a:gd name="connsiteY67" fmla="*/ 4232274 h 6946900"/>
              <a:gd name="connsiteX68" fmla="*/ 3829052 w 4343400"/>
              <a:gd name="connsiteY68" fmla="*/ 4251326 h 6946900"/>
              <a:gd name="connsiteX69" fmla="*/ 3771900 w 4343400"/>
              <a:gd name="connsiteY69" fmla="*/ 4232274 h 6946900"/>
              <a:gd name="connsiteX70" fmla="*/ 3619500 w 4343400"/>
              <a:gd name="connsiteY70" fmla="*/ 4241800 h 6946900"/>
              <a:gd name="connsiteX71" fmla="*/ 3590924 w 4343400"/>
              <a:gd name="connsiteY71" fmla="*/ 4270374 h 6946900"/>
              <a:gd name="connsiteX72" fmla="*/ 3571876 w 4343400"/>
              <a:gd name="connsiteY72" fmla="*/ 4308474 h 6946900"/>
              <a:gd name="connsiteX73" fmla="*/ 3486148 w 4343400"/>
              <a:gd name="connsiteY73" fmla="*/ 4318000 h 6946900"/>
              <a:gd name="connsiteX74" fmla="*/ 3429000 w 4343400"/>
              <a:gd name="connsiteY74" fmla="*/ 4270374 h 6946900"/>
              <a:gd name="connsiteX75" fmla="*/ 3429000 w 4343400"/>
              <a:gd name="connsiteY75" fmla="*/ 4203700 h 6946900"/>
              <a:gd name="connsiteX76" fmla="*/ 3419476 w 4343400"/>
              <a:gd name="connsiteY76" fmla="*/ 4137026 h 6946900"/>
              <a:gd name="connsiteX77" fmla="*/ 3362324 w 4343400"/>
              <a:gd name="connsiteY77" fmla="*/ 4089400 h 6946900"/>
              <a:gd name="connsiteX78" fmla="*/ 3190876 w 4343400"/>
              <a:gd name="connsiteY78" fmla="*/ 4051300 h 6946900"/>
              <a:gd name="connsiteX79" fmla="*/ 2933700 w 4343400"/>
              <a:gd name="connsiteY79" fmla="*/ 4460874 h 6946900"/>
              <a:gd name="connsiteX80" fmla="*/ 2867024 w 4343400"/>
              <a:gd name="connsiteY80" fmla="*/ 4365626 h 6946900"/>
              <a:gd name="connsiteX81" fmla="*/ 2790824 w 4343400"/>
              <a:gd name="connsiteY81" fmla="*/ 4365626 h 6946900"/>
              <a:gd name="connsiteX82" fmla="*/ 2714624 w 4343400"/>
              <a:gd name="connsiteY82" fmla="*/ 4575174 h 6946900"/>
              <a:gd name="connsiteX83" fmla="*/ 2686052 w 4343400"/>
              <a:gd name="connsiteY83" fmla="*/ 4613274 h 6946900"/>
              <a:gd name="connsiteX84" fmla="*/ 2628900 w 4343400"/>
              <a:gd name="connsiteY84" fmla="*/ 4708526 h 6946900"/>
              <a:gd name="connsiteX85" fmla="*/ 2638424 w 4343400"/>
              <a:gd name="connsiteY85" fmla="*/ 4746626 h 6946900"/>
              <a:gd name="connsiteX86" fmla="*/ 2771776 w 4343400"/>
              <a:gd name="connsiteY86" fmla="*/ 4851400 h 6946900"/>
              <a:gd name="connsiteX87" fmla="*/ 2619376 w 4343400"/>
              <a:gd name="connsiteY87" fmla="*/ 5003800 h 6946900"/>
              <a:gd name="connsiteX88" fmla="*/ 2667000 w 4343400"/>
              <a:gd name="connsiteY88" fmla="*/ 5041900 h 6946900"/>
              <a:gd name="connsiteX89" fmla="*/ 2667000 w 4343400"/>
              <a:gd name="connsiteY89" fmla="*/ 5156200 h 6946900"/>
              <a:gd name="connsiteX90" fmla="*/ 2733676 w 4343400"/>
              <a:gd name="connsiteY90" fmla="*/ 5280026 h 6946900"/>
              <a:gd name="connsiteX91" fmla="*/ 2686052 w 4343400"/>
              <a:gd name="connsiteY91" fmla="*/ 5346700 h 6946900"/>
              <a:gd name="connsiteX92" fmla="*/ 2686052 w 4343400"/>
              <a:gd name="connsiteY92" fmla="*/ 5422900 h 6946900"/>
              <a:gd name="connsiteX93" fmla="*/ 2638424 w 4343400"/>
              <a:gd name="connsiteY93" fmla="*/ 5518150 h 6946900"/>
              <a:gd name="connsiteX94" fmla="*/ 2571748 w 4343400"/>
              <a:gd name="connsiteY94" fmla="*/ 5499100 h 6946900"/>
              <a:gd name="connsiteX95" fmla="*/ 2524124 w 4343400"/>
              <a:gd name="connsiteY95" fmla="*/ 5575300 h 6946900"/>
              <a:gd name="connsiteX96" fmla="*/ 2533652 w 4343400"/>
              <a:gd name="connsiteY96" fmla="*/ 5613400 h 6946900"/>
              <a:gd name="connsiteX97" fmla="*/ 2476500 w 4343400"/>
              <a:gd name="connsiteY97" fmla="*/ 5765800 h 6946900"/>
              <a:gd name="connsiteX98" fmla="*/ 2562224 w 4343400"/>
              <a:gd name="connsiteY98" fmla="*/ 5822950 h 6946900"/>
              <a:gd name="connsiteX99" fmla="*/ 2543176 w 4343400"/>
              <a:gd name="connsiteY99" fmla="*/ 5965826 h 6946900"/>
              <a:gd name="connsiteX100" fmla="*/ 2447924 w 4343400"/>
              <a:gd name="connsiteY100" fmla="*/ 5965826 h 6946900"/>
              <a:gd name="connsiteX101" fmla="*/ 2438400 w 4343400"/>
              <a:gd name="connsiteY101" fmla="*/ 6032500 h 6946900"/>
              <a:gd name="connsiteX102" fmla="*/ 2466976 w 4343400"/>
              <a:gd name="connsiteY102" fmla="*/ 6089650 h 6946900"/>
              <a:gd name="connsiteX103" fmla="*/ 2457452 w 4343400"/>
              <a:gd name="connsiteY103" fmla="*/ 6137274 h 6946900"/>
              <a:gd name="connsiteX104" fmla="*/ 2524124 w 4343400"/>
              <a:gd name="connsiteY104" fmla="*/ 6194426 h 6946900"/>
              <a:gd name="connsiteX105" fmla="*/ 2495548 w 4343400"/>
              <a:gd name="connsiteY105" fmla="*/ 6318250 h 6946900"/>
              <a:gd name="connsiteX106" fmla="*/ 2362200 w 4343400"/>
              <a:gd name="connsiteY106" fmla="*/ 6337300 h 6946900"/>
              <a:gd name="connsiteX107" fmla="*/ 2352676 w 4343400"/>
              <a:gd name="connsiteY107" fmla="*/ 6403974 h 6946900"/>
              <a:gd name="connsiteX108" fmla="*/ 2276476 w 4343400"/>
              <a:gd name="connsiteY108" fmla="*/ 6375400 h 6946900"/>
              <a:gd name="connsiteX109" fmla="*/ 2181224 w 4343400"/>
              <a:gd name="connsiteY109" fmla="*/ 6423026 h 6946900"/>
              <a:gd name="connsiteX110" fmla="*/ 2143124 w 4343400"/>
              <a:gd name="connsiteY110" fmla="*/ 6527800 h 6946900"/>
              <a:gd name="connsiteX111" fmla="*/ 2047876 w 4343400"/>
              <a:gd name="connsiteY111" fmla="*/ 6556374 h 6946900"/>
              <a:gd name="connsiteX112" fmla="*/ 2000252 w 4343400"/>
              <a:gd name="connsiteY112" fmla="*/ 6613526 h 6946900"/>
              <a:gd name="connsiteX113" fmla="*/ 1876424 w 4343400"/>
              <a:gd name="connsiteY113" fmla="*/ 6642100 h 6946900"/>
              <a:gd name="connsiteX114" fmla="*/ 1847852 w 4343400"/>
              <a:gd name="connsiteY114" fmla="*/ 6689726 h 6946900"/>
              <a:gd name="connsiteX115" fmla="*/ 1733548 w 4343400"/>
              <a:gd name="connsiteY115" fmla="*/ 6708774 h 6946900"/>
              <a:gd name="connsiteX116" fmla="*/ 1714500 w 4343400"/>
              <a:gd name="connsiteY116" fmla="*/ 6775450 h 6946900"/>
              <a:gd name="connsiteX117" fmla="*/ 1704976 w 4343400"/>
              <a:gd name="connsiteY117" fmla="*/ 6861174 h 6946900"/>
              <a:gd name="connsiteX118" fmla="*/ 1562100 w 4343400"/>
              <a:gd name="connsiteY118" fmla="*/ 6861174 h 6946900"/>
              <a:gd name="connsiteX119" fmla="*/ 1390652 w 4343400"/>
              <a:gd name="connsiteY119" fmla="*/ 6918326 h 6946900"/>
              <a:gd name="connsiteX120" fmla="*/ 1333500 w 4343400"/>
              <a:gd name="connsiteY120" fmla="*/ 6870700 h 6946900"/>
              <a:gd name="connsiteX121" fmla="*/ 1238252 w 4343400"/>
              <a:gd name="connsiteY121" fmla="*/ 6861174 h 6946900"/>
              <a:gd name="connsiteX122" fmla="*/ 1200148 w 4343400"/>
              <a:gd name="connsiteY122" fmla="*/ 6804026 h 6946900"/>
              <a:gd name="connsiteX123" fmla="*/ 1038224 w 4343400"/>
              <a:gd name="connsiteY123" fmla="*/ 6823074 h 6946900"/>
              <a:gd name="connsiteX124" fmla="*/ 1000124 w 4343400"/>
              <a:gd name="connsiteY124" fmla="*/ 6889750 h 6946900"/>
              <a:gd name="connsiteX125" fmla="*/ 914400 w 4343400"/>
              <a:gd name="connsiteY125" fmla="*/ 6889750 h 6946900"/>
              <a:gd name="connsiteX126" fmla="*/ 771524 w 4343400"/>
              <a:gd name="connsiteY126" fmla="*/ 6946900 h 6946900"/>
              <a:gd name="connsiteX127" fmla="*/ 685800 w 4343400"/>
              <a:gd name="connsiteY127" fmla="*/ 6784974 h 6946900"/>
              <a:gd name="connsiteX128" fmla="*/ 714376 w 4343400"/>
              <a:gd name="connsiteY128" fmla="*/ 6651626 h 6946900"/>
              <a:gd name="connsiteX129" fmla="*/ 704852 w 4343400"/>
              <a:gd name="connsiteY129" fmla="*/ 6527800 h 6946900"/>
              <a:gd name="connsiteX130" fmla="*/ 819148 w 4343400"/>
              <a:gd name="connsiteY130" fmla="*/ 6470650 h 6946900"/>
              <a:gd name="connsiteX131" fmla="*/ 828676 w 4343400"/>
              <a:gd name="connsiteY131" fmla="*/ 6308726 h 6946900"/>
              <a:gd name="connsiteX132" fmla="*/ 781052 w 4343400"/>
              <a:gd name="connsiteY132" fmla="*/ 6213474 h 6946900"/>
              <a:gd name="connsiteX133" fmla="*/ 962024 w 4343400"/>
              <a:gd name="connsiteY133" fmla="*/ 6194426 h 6946900"/>
              <a:gd name="connsiteX134" fmla="*/ 866776 w 4343400"/>
              <a:gd name="connsiteY134" fmla="*/ 6070600 h 6946900"/>
              <a:gd name="connsiteX135" fmla="*/ 838200 w 4343400"/>
              <a:gd name="connsiteY135" fmla="*/ 6032500 h 6946900"/>
              <a:gd name="connsiteX136" fmla="*/ 876300 w 4343400"/>
              <a:gd name="connsiteY136" fmla="*/ 5946774 h 6946900"/>
              <a:gd name="connsiteX137" fmla="*/ 914400 w 4343400"/>
              <a:gd name="connsiteY137" fmla="*/ 5937250 h 6946900"/>
              <a:gd name="connsiteX138" fmla="*/ 923924 w 4343400"/>
              <a:gd name="connsiteY138" fmla="*/ 5794374 h 6946900"/>
              <a:gd name="connsiteX139" fmla="*/ 876300 w 4343400"/>
              <a:gd name="connsiteY139" fmla="*/ 5699126 h 6946900"/>
              <a:gd name="connsiteX140" fmla="*/ 752476 w 4343400"/>
              <a:gd name="connsiteY140" fmla="*/ 5622926 h 6946900"/>
              <a:gd name="connsiteX141" fmla="*/ 742948 w 4343400"/>
              <a:gd name="connsiteY141" fmla="*/ 5499100 h 6946900"/>
              <a:gd name="connsiteX142" fmla="*/ 638176 w 4343400"/>
              <a:gd name="connsiteY142" fmla="*/ 5499100 h 6946900"/>
              <a:gd name="connsiteX143" fmla="*/ 581024 w 4343400"/>
              <a:gd name="connsiteY143" fmla="*/ 5403850 h 6946900"/>
              <a:gd name="connsiteX144" fmla="*/ 590548 w 4343400"/>
              <a:gd name="connsiteY144" fmla="*/ 5327650 h 6946900"/>
              <a:gd name="connsiteX145" fmla="*/ 666748 w 4343400"/>
              <a:gd name="connsiteY145" fmla="*/ 5260974 h 6946900"/>
              <a:gd name="connsiteX146" fmla="*/ 619124 w 4343400"/>
              <a:gd name="connsiteY146" fmla="*/ 5156200 h 6946900"/>
              <a:gd name="connsiteX147" fmla="*/ 523876 w 4343400"/>
              <a:gd name="connsiteY147" fmla="*/ 5137150 h 6946900"/>
              <a:gd name="connsiteX148" fmla="*/ 495300 w 4343400"/>
              <a:gd name="connsiteY148" fmla="*/ 5003800 h 6946900"/>
              <a:gd name="connsiteX149" fmla="*/ 457200 w 4343400"/>
              <a:gd name="connsiteY149" fmla="*/ 4927600 h 6946900"/>
              <a:gd name="connsiteX150" fmla="*/ 447676 w 4343400"/>
              <a:gd name="connsiteY150" fmla="*/ 4870450 h 6946900"/>
              <a:gd name="connsiteX151" fmla="*/ 409576 w 4343400"/>
              <a:gd name="connsiteY151" fmla="*/ 4832350 h 6946900"/>
              <a:gd name="connsiteX152" fmla="*/ 352424 w 4343400"/>
              <a:gd name="connsiteY152" fmla="*/ 4851400 h 6946900"/>
              <a:gd name="connsiteX153" fmla="*/ 314324 w 4343400"/>
              <a:gd name="connsiteY153" fmla="*/ 4775200 h 6946900"/>
              <a:gd name="connsiteX154" fmla="*/ 219076 w 4343400"/>
              <a:gd name="connsiteY154" fmla="*/ 4775200 h 6946900"/>
              <a:gd name="connsiteX155" fmla="*/ 209548 w 4343400"/>
              <a:gd name="connsiteY155" fmla="*/ 4689474 h 6946900"/>
              <a:gd name="connsiteX156" fmla="*/ 76200 w 4343400"/>
              <a:gd name="connsiteY156" fmla="*/ 4689474 h 6946900"/>
              <a:gd name="connsiteX157" fmla="*/ 0 w 4343400"/>
              <a:gd name="connsiteY157" fmla="*/ 4632326 h 6946900"/>
              <a:gd name="connsiteX158" fmla="*/ 38100 w 4343400"/>
              <a:gd name="connsiteY158" fmla="*/ 4518026 h 6946900"/>
              <a:gd name="connsiteX159" fmla="*/ 114300 w 4343400"/>
              <a:gd name="connsiteY159" fmla="*/ 4518026 h 6946900"/>
              <a:gd name="connsiteX160" fmla="*/ 152400 w 4343400"/>
              <a:gd name="connsiteY160" fmla="*/ 4489450 h 6946900"/>
              <a:gd name="connsiteX161" fmla="*/ 142876 w 4343400"/>
              <a:gd name="connsiteY161" fmla="*/ 4375150 h 6946900"/>
              <a:gd name="connsiteX162" fmla="*/ 209548 w 4343400"/>
              <a:gd name="connsiteY162" fmla="*/ 4308474 h 6946900"/>
              <a:gd name="connsiteX163" fmla="*/ 323852 w 4343400"/>
              <a:gd name="connsiteY163" fmla="*/ 4298950 h 6946900"/>
              <a:gd name="connsiteX164" fmla="*/ 419100 w 4343400"/>
              <a:gd name="connsiteY164" fmla="*/ 4337050 h 6946900"/>
              <a:gd name="connsiteX165" fmla="*/ 476252 w 4343400"/>
              <a:gd name="connsiteY165" fmla="*/ 4327526 h 6946900"/>
              <a:gd name="connsiteX166" fmla="*/ 485776 w 4343400"/>
              <a:gd name="connsiteY166" fmla="*/ 4232274 h 6946900"/>
              <a:gd name="connsiteX167" fmla="*/ 542924 w 4343400"/>
              <a:gd name="connsiteY167" fmla="*/ 4165600 h 6946900"/>
              <a:gd name="connsiteX168" fmla="*/ 590548 w 4343400"/>
              <a:gd name="connsiteY168" fmla="*/ 4165600 h 6946900"/>
              <a:gd name="connsiteX169" fmla="*/ 676276 w 4343400"/>
              <a:gd name="connsiteY169" fmla="*/ 3965574 h 6946900"/>
              <a:gd name="connsiteX170" fmla="*/ 819148 w 4343400"/>
              <a:gd name="connsiteY170" fmla="*/ 3889374 h 6946900"/>
              <a:gd name="connsiteX171" fmla="*/ 819148 w 4343400"/>
              <a:gd name="connsiteY171" fmla="*/ 3803650 h 6946900"/>
              <a:gd name="connsiteX172" fmla="*/ 885824 w 4343400"/>
              <a:gd name="connsiteY172" fmla="*/ 3660774 h 6946900"/>
              <a:gd name="connsiteX173" fmla="*/ 790576 w 4343400"/>
              <a:gd name="connsiteY173" fmla="*/ 3632200 h 6946900"/>
              <a:gd name="connsiteX174" fmla="*/ 704852 w 4343400"/>
              <a:gd name="connsiteY174" fmla="*/ 3517900 h 6946900"/>
              <a:gd name="connsiteX175" fmla="*/ 714376 w 4343400"/>
              <a:gd name="connsiteY175" fmla="*/ 3460750 h 6946900"/>
              <a:gd name="connsiteX176" fmla="*/ 695324 w 4343400"/>
              <a:gd name="connsiteY176" fmla="*/ 3394074 h 6946900"/>
              <a:gd name="connsiteX177" fmla="*/ 742948 w 4343400"/>
              <a:gd name="connsiteY177" fmla="*/ 3327400 h 6946900"/>
              <a:gd name="connsiteX178" fmla="*/ 819148 w 4343400"/>
              <a:gd name="connsiteY178" fmla="*/ 3336926 h 6946900"/>
              <a:gd name="connsiteX179" fmla="*/ 819148 w 4343400"/>
              <a:gd name="connsiteY179" fmla="*/ 3213100 h 6946900"/>
              <a:gd name="connsiteX180" fmla="*/ 762000 w 4343400"/>
              <a:gd name="connsiteY180" fmla="*/ 3194050 h 6946900"/>
              <a:gd name="connsiteX181" fmla="*/ 771524 w 4343400"/>
              <a:gd name="connsiteY181" fmla="*/ 3108326 h 6946900"/>
              <a:gd name="connsiteX182" fmla="*/ 990600 w 4343400"/>
              <a:gd name="connsiteY182" fmla="*/ 2813050 h 6946900"/>
              <a:gd name="connsiteX183" fmla="*/ 1000124 w 4343400"/>
              <a:gd name="connsiteY183" fmla="*/ 2679700 h 6946900"/>
              <a:gd name="connsiteX184" fmla="*/ 914400 w 4343400"/>
              <a:gd name="connsiteY184" fmla="*/ 2603500 h 6946900"/>
              <a:gd name="connsiteX185" fmla="*/ 904876 w 4343400"/>
              <a:gd name="connsiteY185" fmla="*/ 2546350 h 6946900"/>
              <a:gd name="connsiteX186" fmla="*/ 809624 w 4343400"/>
              <a:gd name="connsiteY186" fmla="*/ 2517774 h 6946900"/>
              <a:gd name="connsiteX187" fmla="*/ 794512 w 4343400"/>
              <a:gd name="connsiteY187" fmla="*/ 2448024 h 6946900"/>
              <a:gd name="connsiteX188" fmla="*/ 807720 w 4343400"/>
              <a:gd name="connsiteY188" fmla="*/ 2447290 h 6946900"/>
              <a:gd name="connsiteX189" fmla="*/ 853440 w 4343400"/>
              <a:gd name="connsiteY189" fmla="*/ 2416810 h 6946900"/>
              <a:gd name="connsiteX190" fmla="*/ 861060 w 4343400"/>
              <a:gd name="connsiteY190" fmla="*/ 2355850 h 6946900"/>
              <a:gd name="connsiteX191" fmla="*/ 914400 w 4343400"/>
              <a:gd name="connsiteY191" fmla="*/ 2340610 h 6946900"/>
              <a:gd name="connsiteX192" fmla="*/ 929640 w 4343400"/>
              <a:gd name="connsiteY192" fmla="*/ 2279650 h 6946900"/>
              <a:gd name="connsiteX193" fmla="*/ 1021080 w 4343400"/>
              <a:gd name="connsiteY193" fmla="*/ 2195830 h 6946900"/>
              <a:gd name="connsiteX194" fmla="*/ 975360 w 4343400"/>
              <a:gd name="connsiteY194" fmla="*/ 2134870 h 6946900"/>
              <a:gd name="connsiteX195" fmla="*/ 975360 w 4343400"/>
              <a:gd name="connsiteY195" fmla="*/ 2089150 h 6946900"/>
              <a:gd name="connsiteX196" fmla="*/ 1036320 w 4343400"/>
              <a:gd name="connsiteY196" fmla="*/ 2073910 h 6946900"/>
              <a:gd name="connsiteX197" fmla="*/ 1059180 w 4343400"/>
              <a:gd name="connsiteY197" fmla="*/ 2012950 h 6946900"/>
              <a:gd name="connsiteX198" fmla="*/ 1143000 w 4343400"/>
              <a:gd name="connsiteY198" fmla="*/ 1982470 h 6946900"/>
              <a:gd name="connsiteX199" fmla="*/ 1173480 w 4343400"/>
              <a:gd name="connsiteY199" fmla="*/ 1891030 h 6946900"/>
              <a:gd name="connsiteX200" fmla="*/ 1089660 w 4343400"/>
              <a:gd name="connsiteY200" fmla="*/ 1883410 h 6946900"/>
              <a:gd name="connsiteX201" fmla="*/ 1104900 w 4343400"/>
              <a:gd name="connsiteY201" fmla="*/ 1799590 h 6946900"/>
              <a:gd name="connsiteX202" fmla="*/ 1219200 w 4343400"/>
              <a:gd name="connsiteY202" fmla="*/ 1700530 h 6946900"/>
              <a:gd name="connsiteX203" fmla="*/ 1303020 w 4343400"/>
              <a:gd name="connsiteY203" fmla="*/ 1700530 h 6946900"/>
              <a:gd name="connsiteX204" fmla="*/ 1280160 w 4343400"/>
              <a:gd name="connsiteY204" fmla="*/ 1570990 h 6946900"/>
              <a:gd name="connsiteX205" fmla="*/ 1318260 w 4343400"/>
              <a:gd name="connsiteY205" fmla="*/ 1510030 h 6946900"/>
              <a:gd name="connsiteX206" fmla="*/ 1341120 w 4343400"/>
              <a:gd name="connsiteY206" fmla="*/ 1395730 h 6946900"/>
              <a:gd name="connsiteX207" fmla="*/ 1295400 w 4343400"/>
              <a:gd name="connsiteY207" fmla="*/ 1266190 h 6946900"/>
              <a:gd name="connsiteX208" fmla="*/ 1325880 w 4343400"/>
              <a:gd name="connsiteY208" fmla="*/ 999490 h 6946900"/>
              <a:gd name="connsiteX209" fmla="*/ 1326468 w 4343400"/>
              <a:gd name="connsiteY209" fmla="*/ 996268 h 6946900"/>
              <a:gd name="connsiteX210" fmla="*/ 1346200 w 4343400"/>
              <a:gd name="connsiteY210" fmla="*/ 1016000 h 6946900"/>
              <a:gd name="connsiteX211" fmla="*/ 1428748 w 4343400"/>
              <a:gd name="connsiteY211" fmla="*/ 971550 h 6946900"/>
              <a:gd name="connsiteX212" fmla="*/ 1441452 w 4343400"/>
              <a:gd name="connsiteY212" fmla="*/ 939800 h 6946900"/>
              <a:gd name="connsiteX213" fmla="*/ 1479548 w 4343400"/>
              <a:gd name="connsiteY213" fmla="*/ 901700 h 6946900"/>
              <a:gd name="connsiteX214" fmla="*/ 1619252 w 4343400"/>
              <a:gd name="connsiteY214" fmla="*/ 711200 h 6946900"/>
              <a:gd name="connsiteX215" fmla="*/ 1670052 w 4343400"/>
              <a:gd name="connsiteY215" fmla="*/ 647700 h 6946900"/>
              <a:gd name="connsiteX216" fmla="*/ 1670052 w 4343400"/>
              <a:gd name="connsiteY216" fmla="*/ 590550 h 6946900"/>
              <a:gd name="connsiteX217" fmla="*/ 1638300 w 4343400"/>
              <a:gd name="connsiteY217" fmla="*/ 546100 h 6946900"/>
              <a:gd name="connsiteX218" fmla="*/ 1657348 w 4343400"/>
              <a:gd name="connsiteY218" fmla="*/ 450850 h 6946900"/>
              <a:gd name="connsiteX219" fmla="*/ 1727200 w 4343400"/>
              <a:gd name="connsiteY219" fmla="*/ 469900 h 6946900"/>
              <a:gd name="connsiteX220" fmla="*/ 1790700 w 4343400"/>
              <a:gd name="connsiteY220" fmla="*/ 425450 h 6946900"/>
              <a:gd name="connsiteX221" fmla="*/ 1943100 w 4343400"/>
              <a:gd name="connsiteY221" fmla="*/ 488950 h 6946900"/>
              <a:gd name="connsiteX222" fmla="*/ 1987548 w 4343400"/>
              <a:gd name="connsiteY222" fmla="*/ 450850 h 6946900"/>
              <a:gd name="connsiteX223" fmla="*/ 2044700 w 4343400"/>
              <a:gd name="connsiteY223" fmla="*/ 457200 h 6946900"/>
              <a:gd name="connsiteX224" fmla="*/ 2051052 w 4343400"/>
              <a:gd name="connsiteY224" fmla="*/ 495300 h 6946900"/>
              <a:gd name="connsiteX225" fmla="*/ 2082800 w 4343400"/>
              <a:gd name="connsiteY225" fmla="*/ 495300 h 6946900"/>
              <a:gd name="connsiteX226" fmla="*/ 2108200 w 4343400"/>
              <a:gd name="connsiteY226" fmla="*/ 533400 h 6946900"/>
              <a:gd name="connsiteX227" fmla="*/ 2139948 w 4343400"/>
              <a:gd name="connsiteY227" fmla="*/ 533400 h 6946900"/>
              <a:gd name="connsiteX228" fmla="*/ 2146300 w 4343400"/>
              <a:gd name="connsiteY228" fmla="*/ 603250 h 6946900"/>
              <a:gd name="connsiteX229" fmla="*/ 2108200 w 4343400"/>
              <a:gd name="connsiteY229" fmla="*/ 673100 h 6946900"/>
              <a:gd name="connsiteX230" fmla="*/ 2114548 w 4343400"/>
              <a:gd name="connsiteY230" fmla="*/ 711200 h 6946900"/>
              <a:gd name="connsiteX231" fmla="*/ 2070100 w 4343400"/>
              <a:gd name="connsiteY231" fmla="*/ 781050 h 6946900"/>
              <a:gd name="connsiteX232" fmla="*/ 2254252 w 4343400"/>
              <a:gd name="connsiteY232" fmla="*/ 863600 h 6946900"/>
              <a:gd name="connsiteX233" fmla="*/ 2298700 w 4343400"/>
              <a:gd name="connsiteY233" fmla="*/ 850900 h 6946900"/>
              <a:gd name="connsiteX234" fmla="*/ 2298700 w 4343400"/>
              <a:gd name="connsiteY234" fmla="*/ 800100 h 6946900"/>
              <a:gd name="connsiteX235" fmla="*/ 2381252 w 4343400"/>
              <a:gd name="connsiteY235" fmla="*/ 698500 h 6946900"/>
              <a:gd name="connsiteX236" fmla="*/ 2444748 w 4343400"/>
              <a:gd name="connsiteY236" fmla="*/ 698500 h 6946900"/>
              <a:gd name="connsiteX237" fmla="*/ 2533652 w 4343400"/>
              <a:gd name="connsiteY237" fmla="*/ 711200 h 6946900"/>
              <a:gd name="connsiteX238" fmla="*/ 2641600 w 4343400"/>
              <a:gd name="connsiteY238" fmla="*/ 692150 h 6946900"/>
              <a:gd name="connsiteX239" fmla="*/ 2705100 w 4343400"/>
              <a:gd name="connsiteY239" fmla="*/ 635000 h 6946900"/>
              <a:gd name="connsiteX240" fmla="*/ 2794000 w 4343400"/>
              <a:gd name="connsiteY240" fmla="*/ 641350 h 6946900"/>
              <a:gd name="connsiteX241" fmla="*/ 2825748 w 4343400"/>
              <a:gd name="connsiteY241" fmla="*/ 615950 h 6946900"/>
              <a:gd name="connsiteX242" fmla="*/ 2895600 w 4343400"/>
              <a:gd name="connsiteY242" fmla="*/ 660400 h 6946900"/>
              <a:gd name="connsiteX243" fmla="*/ 2914652 w 4343400"/>
              <a:gd name="connsiteY243" fmla="*/ 730250 h 6946900"/>
              <a:gd name="connsiteX244" fmla="*/ 2978148 w 4343400"/>
              <a:gd name="connsiteY244" fmla="*/ 679450 h 6946900"/>
              <a:gd name="connsiteX245" fmla="*/ 2959100 w 4343400"/>
              <a:gd name="connsiteY245" fmla="*/ 622300 h 6946900"/>
              <a:gd name="connsiteX246" fmla="*/ 2978148 w 4343400"/>
              <a:gd name="connsiteY246" fmla="*/ 584200 h 6946900"/>
              <a:gd name="connsiteX247" fmla="*/ 2959100 w 4343400"/>
              <a:gd name="connsiteY247" fmla="*/ 488950 h 6946900"/>
              <a:gd name="connsiteX248" fmla="*/ 3028948 w 4343400"/>
              <a:gd name="connsiteY248" fmla="*/ 419100 h 6946900"/>
              <a:gd name="connsiteX249" fmla="*/ 3073400 w 4343400"/>
              <a:gd name="connsiteY249" fmla="*/ 400050 h 6946900"/>
              <a:gd name="connsiteX250" fmla="*/ 3194052 w 4343400"/>
              <a:gd name="connsiteY250" fmla="*/ 336550 h 6946900"/>
              <a:gd name="connsiteX251" fmla="*/ 3206748 w 4343400"/>
              <a:gd name="connsiteY251" fmla="*/ 222250 h 6946900"/>
              <a:gd name="connsiteX252" fmla="*/ 3251200 w 4343400"/>
              <a:gd name="connsiteY252" fmla="*/ 133350 h 6946900"/>
              <a:gd name="connsiteX253" fmla="*/ 3632200 w 4343400"/>
              <a:gd name="connsiteY253" fmla="*/ 0 h 694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</a:cxnLst>
            <a:rect l="l" t="t" r="r" b="b"/>
            <a:pathLst>
              <a:path w="4343400" h="6946900">
                <a:moveTo>
                  <a:pt x="3632200" y="0"/>
                </a:moveTo>
                <a:lnTo>
                  <a:pt x="3663948" y="25400"/>
                </a:lnTo>
                <a:lnTo>
                  <a:pt x="3810000" y="38100"/>
                </a:lnTo>
                <a:lnTo>
                  <a:pt x="3816348" y="114300"/>
                </a:lnTo>
                <a:lnTo>
                  <a:pt x="3841748" y="158750"/>
                </a:lnTo>
                <a:lnTo>
                  <a:pt x="3867148" y="393700"/>
                </a:lnTo>
                <a:lnTo>
                  <a:pt x="3873500" y="431800"/>
                </a:lnTo>
                <a:lnTo>
                  <a:pt x="3886200" y="469900"/>
                </a:lnTo>
                <a:lnTo>
                  <a:pt x="3949700" y="469900"/>
                </a:lnTo>
                <a:lnTo>
                  <a:pt x="3949700" y="546100"/>
                </a:lnTo>
                <a:lnTo>
                  <a:pt x="4076700" y="635000"/>
                </a:lnTo>
                <a:lnTo>
                  <a:pt x="4140200" y="622300"/>
                </a:lnTo>
                <a:lnTo>
                  <a:pt x="4178300" y="692150"/>
                </a:lnTo>
                <a:lnTo>
                  <a:pt x="4152900" y="787400"/>
                </a:lnTo>
                <a:lnTo>
                  <a:pt x="4178300" y="850900"/>
                </a:lnTo>
                <a:lnTo>
                  <a:pt x="4171948" y="914400"/>
                </a:lnTo>
                <a:lnTo>
                  <a:pt x="4108452" y="946150"/>
                </a:lnTo>
                <a:lnTo>
                  <a:pt x="4108452" y="984250"/>
                </a:lnTo>
                <a:lnTo>
                  <a:pt x="4159252" y="1003300"/>
                </a:lnTo>
                <a:lnTo>
                  <a:pt x="4177940" y="1115438"/>
                </a:lnTo>
                <a:lnTo>
                  <a:pt x="3931920" y="1189990"/>
                </a:lnTo>
                <a:lnTo>
                  <a:pt x="3878580" y="1266190"/>
                </a:lnTo>
                <a:lnTo>
                  <a:pt x="3787140" y="1243330"/>
                </a:lnTo>
                <a:lnTo>
                  <a:pt x="3665220" y="1289050"/>
                </a:lnTo>
                <a:lnTo>
                  <a:pt x="3665220" y="1365250"/>
                </a:lnTo>
                <a:lnTo>
                  <a:pt x="3649980" y="1471930"/>
                </a:lnTo>
                <a:lnTo>
                  <a:pt x="3497580" y="1502410"/>
                </a:lnTo>
                <a:lnTo>
                  <a:pt x="3467100" y="1563370"/>
                </a:lnTo>
                <a:lnTo>
                  <a:pt x="3375660" y="1662430"/>
                </a:lnTo>
                <a:lnTo>
                  <a:pt x="3352800" y="1723390"/>
                </a:lnTo>
                <a:lnTo>
                  <a:pt x="3375660" y="1807210"/>
                </a:lnTo>
                <a:lnTo>
                  <a:pt x="3307080" y="1913890"/>
                </a:lnTo>
                <a:lnTo>
                  <a:pt x="3291840" y="2272030"/>
                </a:lnTo>
                <a:lnTo>
                  <a:pt x="3436620" y="2325370"/>
                </a:lnTo>
                <a:lnTo>
                  <a:pt x="3489960" y="2393950"/>
                </a:lnTo>
                <a:lnTo>
                  <a:pt x="3558540" y="2401570"/>
                </a:lnTo>
                <a:lnTo>
                  <a:pt x="3573780" y="2348230"/>
                </a:lnTo>
                <a:lnTo>
                  <a:pt x="3688080" y="2409190"/>
                </a:lnTo>
                <a:lnTo>
                  <a:pt x="3810000" y="2332990"/>
                </a:lnTo>
                <a:lnTo>
                  <a:pt x="3992880" y="2340610"/>
                </a:lnTo>
                <a:lnTo>
                  <a:pt x="4046220" y="2416810"/>
                </a:lnTo>
                <a:lnTo>
                  <a:pt x="4061460" y="2630170"/>
                </a:lnTo>
                <a:lnTo>
                  <a:pt x="4061460" y="2790190"/>
                </a:lnTo>
                <a:lnTo>
                  <a:pt x="4023360" y="2835910"/>
                </a:lnTo>
                <a:lnTo>
                  <a:pt x="3901440" y="2896870"/>
                </a:lnTo>
                <a:lnTo>
                  <a:pt x="3916680" y="3003550"/>
                </a:lnTo>
                <a:lnTo>
                  <a:pt x="3992880" y="3079750"/>
                </a:lnTo>
                <a:lnTo>
                  <a:pt x="3992880" y="3110230"/>
                </a:lnTo>
                <a:lnTo>
                  <a:pt x="3985260" y="3186430"/>
                </a:lnTo>
                <a:lnTo>
                  <a:pt x="4000500" y="3270250"/>
                </a:lnTo>
                <a:lnTo>
                  <a:pt x="3863340" y="3300730"/>
                </a:lnTo>
                <a:lnTo>
                  <a:pt x="3893820" y="3415030"/>
                </a:lnTo>
                <a:lnTo>
                  <a:pt x="4015740" y="3422650"/>
                </a:lnTo>
                <a:lnTo>
                  <a:pt x="4053840" y="3521710"/>
                </a:lnTo>
                <a:lnTo>
                  <a:pt x="4000500" y="3590290"/>
                </a:lnTo>
                <a:lnTo>
                  <a:pt x="4030980" y="3696970"/>
                </a:lnTo>
                <a:lnTo>
                  <a:pt x="4015740" y="3818890"/>
                </a:lnTo>
                <a:lnTo>
                  <a:pt x="4238624" y="3982338"/>
                </a:lnTo>
                <a:lnTo>
                  <a:pt x="4238624" y="4060826"/>
                </a:lnTo>
                <a:lnTo>
                  <a:pt x="4295776" y="4108450"/>
                </a:lnTo>
                <a:lnTo>
                  <a:pt x="4343400" y="4146550"/>
                </a:lnTo>
                <a:lnTo>
                  <a:pt x="4295776" y="4279900"/>
                </a:lnTo>
                <a:lnTo>
                  <a:pt x="4181476" y="4279900"/>
                </a:lnTo>
                <a:lnTo>
                  <a:pt x="4152900" y="4318000"/>
                </a:lnTo>
                <a:lnTo>
                  <a:pt x="4143376" y="4403726"/>
                </a:lnTo>
                <a:lnTo>
                  <a:pt x="3933824" y="4403726"/>
                </a:lnTo>
                <a:lnTo>
                  <a:pt x="3933824" y="4279900"/>
                </a:lnTo>
                <a:lnTo>
                  <a:pt x="3886200" y="4232274"/>
                </a:lnTo>
                <a:lnTo>
                  <a:pt x="3829052" y="4251326"/>
                </a:lnTo>
                <a:lnTo>
                  <a:pt x="3771900" y="4232274"/>
                </a:lnTo>
                <a:lnTo>
                  <a:pt x="3619500" y="4241800"/>
                </a:lnTo>
                <a:lnTo>
                  <a:pt x="3590924" y="4270374"/>
                </a:lnTo>
                <a:lnTo>
                  <a:pt x="3571876" y="4308474"/>
                </a:lnTo>
                <a:lnTo>
                  <a:pt x="3486148" y="4318000"/>
                </a:lnTo>
                <a:lnTo>
                  <a:pt x="3429000" y="4270374"/>
                </a:lnTo>
                <a:lnTo>
                  <a:pt x="3429000" y="4203700"/>
                </a:lnTo>
                <a:lnTo>
                  <a:pt x="3419476" y="4137026"/>
                </a:lnTo>
                <a:lnTo>
                  <a:pt x="3362324" y="4089400"/>
                </a:lnTo>
                <a:lnTo>
                  <a:pt x="3190876" y="4051300"/>
                </a:lnTo>
                <a:lnTo>
                  <a:pt x="2933700" y="4460874"/>
                </a:lnTo>
                <a:lnTo>
                  <a:pt x="2867024" y="4365626"/>
                </a:lnTo>
                <a:lnTo>
                  <a:pt x="2790824" y="4365626"/>
                </a:lnTo>
                <a:lnTo>
                  <a:pt x="2714624" y="4575174"/>
                </a:lnTo>
                <a:lnTo>
                  <a:pt x="2686052" y="4613274"/>
                </a:lnTo>
                <a:lnTo>
                  <a:pt x="2628900" y="4708526"/>
                </a:lnTo>
                <a:lnTo>
                  <a:pt x="2638424" y="4746626"/>
                </a:lnTo>
                <a:lnTo>
                  <a:pt x="2771776" y="4851400"/>
                </a:lnTo>
                <a:lnTo>
                  <a:pt x="2619376" y="5003800"/>
                </a:lnTo>
                <a:lnTo>
                  <a:pt x="2667000" y="5041900"/>
                </a:lnTo>
                <a:lnTo>
                  <a:pt x="2667000" y="5156200"/>
                </a:lnTo>
                <a:lnTo>
                  <a:pt x="2733676" y="5280026"/>
                </a:lnTo>
                <a:lnTo>
                  <a:pt x="2686052" y="5346700"/>
                </a:lnTo>
                <a:lnTo>
                  <a:pt x="2686052" y="5422900"/>
                </a:lnTo>
                <a:lnTo>
                  <a:pt x="2638424" y="5518150"/>
                </a:lnTo>
                <a:lnTo>
                  <a:pt x="2571748" y="5499100"/>
                </a:lnTo>
                <a:lnTo>
                  <a:pt x="2524124" y="5575300"/>
                </a:lnTo>
                <a:lnTo>
                  <a:pt x="2533652" y="5613400"/>
                </a:lnTo>
                <a:lnTo>
                  <a:pt x="2476500" y="5765800"/>
                </a:lnTo>
                <a:lnTo>
                  <a:pt x="2562224" y="5822950"/>
                </a:lnTo>
                <a:lnTo>
                  <a:pt x="2543176" y="5965826"/>
                </a:lnTo>
                <a:lnTo>
                  <a:pt x="2447924" y="5965826"/>
                </a:lnTo>
                <a:lnTo>
                  <a:pt x="2438400" y="6032500"/>
                </a:lnTo>
                <a:lnTo>
                  <a:pt x="2466976" y="6089650"/>
                </a:lnTo>
                <a:lnTo>
                  <a:pt x="2457452" y="6137274"/>
                </a:lnTo>
                <a:lnTo>
                  <a:pt x="2524124" y="6194426"/>
                </a:lnTo>
                <a:lnTo>
                  <a:pt x="2495548" y="6318250"/>
                </a:lnTo>
                <a:lnTo>
                  <a:pt x="2362200" y="6337300"/>
                </a:lnTo>
                <a:lnTo>
                  <a:pt x="2352676" y="6403974"/>
                </a:lnTo>
                <a:lnTo>
                  <a:pt x="2276476" y="6375400"/>
                </a:lnTo>
                <a:lnTo>
                  <a:pt x="2181224" y="6423026"/>
                </a:lnTo>
                <a:lnTo>
                  <a:pt x="2143124" y="6527800"/>
                </a:lnTo>
                <a:lnTo>
                  <a:pt x="2047876" y="6556374"/>
                </a:lnTo>
                <a:lnTo>
                  <a:pt x="2000252" y="6613526"/>
                </a:lnTo>
                <a:lnTo>
                  <a:pt x="1876424" y="6642100"/>
                </a:lnTo>
                <a:lnTo>
                  <a:pt x="1847852" y="6689726"/>
                </a:lnTo>
                <a:lnTo>
                  <a:pt x="1733548" y="6708774"/>
                </a:lnTo>
                <a:lnTo>
                  <a:pt x="1714500" y="6775450"/>
                </a:lnTo>
                <a:lnTo>
                  <a:pt x="1704976" y="6861174"/>
                </a:lnTo>
                <a:lnTo>
                  <a:pt x="1562100" y="6861174"/>
                </a:lnTo>
                <a:lnTo>
                  <a:pt x="1390652" y="6918326"/>
                </a:lnTo>
                <a:lnTo>
                  <a:pt x="1333500" y="6870700"/>
                </a:lnTo>
                <a:lnTo>
                  <a:pt x="1238252" y="6861174"/>
                </a:lnTo>
                <a:lnTo>
                  <a:pt x="1200148" y="6804026"/>
                </a:lnTo>
                <a:lnTo>
                  <a:pt x="1038224" y="6823074"/>
                </a:lnTo>
                <a:lnTo>
                  <a:pt x="1000124" y="6889750"/>
                </a:lnTo>
                <a:lnTo>
                  <a:pt x="914400" y="6889750"/>
                </a:lnTo>
                <a:lnTo>
                  <a:pt x="771524" y="6946900"/>
                </a:lnTo>
                <a:lnTo>
                  <a:pt x="685800" y="6784974"/>
                </a:lnTo>
                <a:lnTo>
                  <a:pt x="714376" y="6651626"/>
                </a:lnTo>
                <a:lnTo>
                  <a:pt x="704852" y="6527800"/>
                </a:lnTo>
                <a:lnTo>
                  <a:pt x="819148" y="6470650"/>
                </a:lnTo>
                <a:lnTo>
                  <a:pt x="828676" y="6308726"/>
                </a:lnTo>
                <a:lnTo>
                  <a:pt x="781052" y="6213474"/>
                </a:lnTo>
                <a:lnTo>
                  <a:pt x="962024" y="6194426"/>
                </a:lnTo>
                <a:lnTo>
                  <a:pt x="866776" y="6070600"/>
                </a:lnTo>
                <a:lnTo>
                  <a:pt x="838200" y="6032500"/>
                </a:lnTo>
                <a:lnTo>
                  <a:pt x="876300" y="5946774"/>
                </a:lnTo>
                <a:lnTo>
                  <a:pt x="914400" y="5937250"/>
                </a:lnTo>
                <a:lnTo>
                  <a:pt x="923924" y="5794374"/>
                </a:lnTo>
                <a:lnTo>
                  <a:pt x="876300" y="5699126"/>
                </a:lnTo>
                <a:lnTo>
                  <a:pt x="752476" y="5622926"/>
                </a:lnTo>
                <a:lnTo>
                  <a:pt x="742948" y="5499100"/>
                </a:lnTo>
                <a:lnTo>
                  <a:pt x="638176" y="5499100"/>
                </a:lnTo>
                <a:lnTo>
                  <a:pt x="581024" y="5403850"/>
                </a:lnTo>
                <a:lnTo>
                  <a:pt x="590548" y="5327650"/>
                </a:lnTo>
                <a:lnTo>
                  <a:pt x="666748" y="5260974"/>
                </a:lnTo>
                <a:lnTo>
                  <a:pt x="619124" y="5156200"/>
                </a:lnTo>
                <a:lnTo>
                  <a:pt x="523876" y="5137150"/>
                </a:lnTo>
                <a:lnTo>
                  <a:pt x="495300" y="5003800"/>
                </a:lnTo>
                <a:lnTo>
                  <a:pt x="457200" y="4927600"/>
                </a:lnTo>
                <a:lnTo>
                  <a:pt x="447676" y="4870450"/>
                </a:lnTo>
                <a:lnTo>
                  <a:pt x="409576" y="4832350"/>
                </a:lnTo>
                <a:lnTo>
                  <a:pt x="352424" y="4851400"/>
                </a:lnTo>
                <a:lnTo>
                  <a:pt x="314324" y="4775200"/>
                </a:lnTo>
                <a:lnTo>
                  <a:pt x="219076" y="4775200"/>
                </a:lnTo>
                <a:lnTo>
                  <a:pt x="209548" y="4689474"/>
                </a:lnTo>
                <a:lnTo>
                  <a:pt x="76200" y="4689474"/>
                </a:lnTo>
                <a:lnTo>
                  <a:pt x="0" y="4632326"/>
                </a:lnTo>
                <a:lnTo>
                  <a:pt x="38100" y="4518026"/>
                </a:lnTo>
                <a:lnTo>
                  <a:pt x="114300" y="4518026"/>
                </a:lnTo>
                <a:lnTo>
                  <a:pt x="152400" y="4489450"/>
                </a:lnTo>
                <a:lnTo>
                  <a:pt x="142876" y="4375150"/>
                </a:lnTo>
                <a:lnTo>
                  <a:pt x="209548" y="4308474"/>
                </a:lnTo>
                <a:lnTo>
                  <a:pt x="323852" y="4298950"/>
                </a:lnTo>
                <a:lnTo>
                  <a:pt x="419100" y="4337050"/>
                </a:lnTo>
                <a:lnTo>
                  <a:pt x="476252" y="4327526"/>
                </a:lnTo>
                <a:lnTo>
                  <a:pt x="485776" y="4232274"/>
                </a:lnTo>
                <a:lnTo>
                  <a:pt x="542924" y="4165600"/>
                </a:lnTo>
                <a:lnTo>
                  <a:pt x="590548" y="4165600"/>
                </a:lnTo>
                <a:lnTo>
                  <a:pt x="676276" y="3965574"/>
                </a:lnTo>
                <a:lnTo>
                  <a:pt x="819148" y="3889374"/>
                </a:lnTo>
                <a:lnTo>
                  <a:pt x="819148" y="3803650"/>
                </a:lnTo>
                <a:lnTo>
                  <a:pt x="885824" y="3660774"/>
                </a:lnTo>
                <a:lnTo>
                  <a:pt x="790576" y="3632200"/>
                </a:lnTo>
                <a:lnTo>
                  <a:pt x="704852" y="3517900"/>
                </a:lnTo>
                <a:lnTo>
                  <a:pt x="714376" y="3460750"/>
                </a:lnTo>
                <a:lnTo>
                  <a:pt x="695324" y="3394074"/>
                </a:lnTo>
                <a:lnTo>
                  <a:pt x="742948" y="3327400"/>
                </a:lnTo>
                <a:lnTo>
                  <a:pt x="819148" y="3336926"/>
                </a:lnTo>
                <a:lnTo>
                  <a:pt x="819148" y="3213100"/>
                </a:lnTo>
                <a:lnTo>
                  <a:pt x="762000" y="3194050"/>
                </a:lnTo>
                <a:lnTo>
                  <a:pt x="771524" y="3108326"/>
                </a:lnTo>
                <a:lnTo>
                  <a:pt x="990600" y="2813050"/>
                </a:lnTo>
                <a:lnTo>
                  <a:pt x="1000124" y="2679700"/>
                </a:lnTo>
                <a:lnTo>
                  <a:pt x="914400" y="2603500"/>
                </a:lnTo>
                <a:lnTo>
                  <a:pt x="904876" y="2546350"/>
                </a:lnTo>
                <a:lnTo>
                  <a:pt x="809624" y="2517774"/>
                </a:lnTo>
                <a:lnTo>
                  <a:pt x="794512" y="2448024"/>
                </a:lnTo>
                <a:lnTo>
                  <a:pt x="807720" y="2447290"/>
                </a:lnTo>
                <a:lnTo>
                  <a:pt x="853440" y="2416810"/>
                </a:lnTo>
                <a:lnTo>
                  <a:pt x="861060" y="2355850"/>
                </a:lnTo>
                <a:lnTo>
                  <a:pt x="914400" y="2340610"/>
                </a:lnTo>
                <a:lnTo>
                  <a:pt x="929640" y="2279650"/>
                </a:lnTo>
                <a:lnTo>
                  <a:pt x="1021080" y="2195830"/>
                </a:lnTo>
                <a:lnTo>
                  <a:pt x="975360" y="2134870"/>
                </a:lnTo>
                <a:lnTo>
                  <a:pt x="975360" y="2089150"/>
                </a:lnTo>
                <a:lnTo>
                  <a:pt x="1036320" y="2073910"/>
                </a:lnTo>
                <a:lnTo>
                  <a:pt x="1059180" y="2012950"/>
                </a:lnTo>
                <a:lnTo>
                  <a:pt x="1143000" y="1982470"/>
                </a:lnTo>
                <a:lnTo>
                  <a:pt x="1173480" y="1891030"/>
                </a:lnTo>
                <a:lnTo>
                  <a:pt x="1089660" y="1883410"/>
                </a:lnTo>
                <a:lnTo>
                  <a:pt x="1104900" y="1799590"/>
                </a:lnTo>
                <a:lnTo>
                  <a:pt x="1219200" y="1700530"/>
                </a:lnTo>
                <a:lnTo>
                  <a:pt x="1303020" y="1700530"/>
                </a:lnTo>
                <a:lnTo>
                  <a:pt x="1280160" y="1570990"/>
                </a:lnTo>
                <a:lnTo>
                  <a:pt x="1318260" y="1510030"/>
                </a:lnTo>
                <a:lnTo>
                  <a:pt x="1341120" y="1395730"/>
                </a:lnTo>
                <a:lnTo>
                  <a:pt x="1295400" y="1266190"/>
                </a:lnTo>
                <a:lnTo>
                  <a:pt x="1325880" y="999490"/>
                </a:lnTo>
                <a:lnTo>
                  <a:pt x="1326468" y="996268"/>
                </a:lnTo>
                <a:lnTo>
                  <a:pt x="1346200" y="1016000"/>
                </a:lnTo>
                <a:lnTo>
                  <a:pt x="1428748" y="971550"/>
                </a:lnTo>
                <a:lnTo>
                  <a:pt x="1441452" y="939800"/>
                </a:lnTo>
                <a:lnTo>
                  <a:pt x="1479548" y="901700"/>
                </a:lnTo>
                <a:lnTo>
                  <a:pt x="1619252" y="711200"/>
                </a:lnTo>
                <a:lnTo>
                  <a:pt x="1670052" y="647700"/>
                </a:lnTo>
                <a:lnTo>
                  <a:pt x="1670052" y="590550"/>
                </a:lnTo>
                <a:lnTo>
                  <a:pt x="1638300" y="546100"/>
                </a:lnTo>
                <a:lnTo>
                  <a:pt x="1657348" y="450850"/>
                </a:lnTo>
                <a:lnTo>
                  <a:pt x="1727200" y="469900"/>
                </a:lnTo>
                <a:lnTo>
                  <a:pt x="1790700" y="425450"/>
                </a:lnTo>
                <a:lnTo>
                  <a:pt x="1943100" y="488950"/>
                </a:lnTo>
                <a:lnTo>
                  <a:pt x="1987548" y="450850"/>
                </a:lnTo>
                <a:lnTo>
                  <a:pt x="2044700" y="457200"/>
                </a:lnTo>
                <a:lnTo>
                  <a:pt x="2051052" y="495300"/>
                </a:lnTo>
                <a:lnTo>
                  <a:pt x="2082800" y="495300"/>
                </a:lnTo>
                <a:lnTo>
                  <a:pt x="2108200" y="533400"/>
                </a:lnTo>
                <a:lnTo>
                  <a:pt x="2139948" y="533400"/>
                </a:lnTo>
                <a:lnTo>
                  <a:pt x="2146300" y="603250"/>
                </a:lnTo>
                <a:lnTo>
                  <a:pt x="2108200" y="673100"/>
                </a:lnTo>
                <a:lnTo>
                  <a:pt x="2114548" y="711200"/>
                </a:lnTo>
                <a:lnTo>
                  <a:pt x="2070100" y="781050"/>
                </a:lnTo>
                <a:lnTo>
                  <a:pt x="2254252" y="863600"/>
                </a:lnTo>
                <a:lnTo>
                  <a:pt x="2298700" y="850900"/>
                </a:lnTo>
                <a:lnTo>
                  <a:pt x="2298700" y="800100"/>
                </a:lnTo>
                <a:lnTo>
                  <a:pt x="2381252" y="698500"/>
                </a:lnTo>
                <a:lnTo>
                  <a:pt x="2444748" y="698500"/>
                </a:lnTo>
                <a:lnTo>
                  <a:pt x="2533652" y="711200"/>
                </a:lnTo>
                <a:lnTo>
                  <a:pt x="2641600" y="692150"/>
                </a:lnTo>
                <a:lnTo>
                  <a:pt x="2705100" y="635000"/>
                </a:lnTo>
                <a:lnTo>
                  <a:pt x="2794000" y="641350"/>
                </a:lnTo>
                <a:lnTo>
                  <a:pt x="2825748" y="615950"/>
                </a:lnTo>
                <a:lnTo>
                  <a:pt x="2895600" y="660400"/>
                </a:lnTo>
                <a:lnTo>
                  <a:pt x="2914652" y="730250"/>
                </a:lnTo>
                <a:lnTo>
                  <a:pt x="2978148" y="679450"/>
                </a:lnTo>
                <a:lnTo>
                  <a:pt x="2959100" y="622300"/>
                </a:lnTo>
                <a:lnTo>
                  <a:pt x="2978148" y="584200"/>
                </a:lnTo>
                <a:lnTo>
                  <a:pt x="2959100" y="488950"/>
                </a:lnTo>
                <a:lnTo>
                  <a:pt x="3028948" y="419100"/>
                </a:lnTo>
                <a:lnTo>
                  <a:pt x="3073400" y="400050"/>
                </a:lnTo>
                <a:lnTo>
                  <a:pt x="3194052" y="336550"/>
                </a:lnTo>
                <a:lnTo>
                  <a:pt x="3206748" y="222250"/>
                </a:lnTo>
                <a:lnTo>
                  <a:pt x="3251200" y="133350"/>
                </a:lnTo>
                <a:lnTo>
                  <a:pt x="3632200" y="0"/>
                </a:lnTo>
                <a:close/>
              </a:path>
            </a:pathLst>
          </a:custGeom>
          <a:solidFill>
            <a:srgbClr val="00CC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Microsoft Office PowerPoint</Application>
  <PresentationFormat>ワイド画面</PresentationFormat>
  <Paragraphs>167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anm061_地図クイズ～大きすぎる北海道～</dc:title>
  <dc:subject>anm061_地図クイズ～大きすぎる北海道～</dc:subject>
  <dc:creator>でじけろお</dc:creator>
  <cp:lastModifiedBy/>
  <cp:revision>1</cp:revision>
  <dcterms:created xsi:type="dcterms:W3CDTF">2017-10-06T02:08:43Z</dcterms:created>
  <dcterms:modified xsi:type="dcterms:W3CDTF">2025-02-23T14:17:42Z</dcterms:modified>
  <cp:category/>
  <cp:version>1</cp:version>
</cp:coreProperties>
</file>